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Lst>
  <p:notesMasterIdLst>
    <p:notesMasterId r:id="rId81"/>
  </p:notesMasterIdLst>
  <p:handoutMasterIdLst>
    <p:handoutMasterId r:id="rId82"/>
  </p:handoutMasterIdLst>
  <p:sldIdLst>
    <p:sldId id="368" r:id="rId7"/>
    <p:sldId id="582" r:id="rId8"/>
    <p:sldId id="592" r:id="rId9"/>
    <p:sldId id="583" r:id="rId10"/>
    <p:sldId id="584" r:id="rId11"/>
    <p:sldId id="588" r:id="rId12"/>
    <p:sldId id="589" r:id="rId13"/>
    <p:sldId id="590" r:id="rId14"/>
    <p:sldId id="591" r:id="rId15"/>
    <p:sldId id="585" r:id="rId16"/>
    <p:sldId id="586" r:id="rId17"/>
    <p:sldId id="587" r:id="rId18"/>
    <p:sldId id="593" r:id="rId19"/>
    <p:sldId id="556" r:id="rId20"/>
    <p:sldId id="557" r:id="rId21"/>
    <p:sldId id="559" r:id="rId22"/>
    <p:sldId id="560" r:id="rId23"/>
    <p:sldId id="567" r:id="rId24"/>
    <p:sldId id="558" r:id="rId25"/>
    <p:sldId id="562" r:id="rId26"/>
    <p:sldId id="563" r:id="rId27"/>
    <p:sldId id="575" r:id="rId28"/>
    <p:sldId id="594" r:id="rId29"/>
    <p:sldId id="569" r:id="rId30"/>
    <p:sldId id="568" r:id="rId31"/>
    <p:sldId id="564" r:id="rId32"/>
    <p:sldId id="570" r:id="rId33"/>
    <p:sldId id="565" r:id="rId34"/>
    <p:sldId id="566" r:id="rId35"/>
    <p:sldId id="572" r:id="rId36"/>
    <p:sldId id="571" r:id="rId37"/>
    <p:sldId id="573" r:id="rId38"/>
    <p:sldId id="574" r:id="rId39"/>
    <p:sldId id="579" r:id="rId40"/>
    <p:sldId id="576" r:id="rId41"/>
    <p:sldId id="577" r:id="rId42"/>
    <p:sldId id="578" r:id="rId43"/>
    <p:sldId id="580" r:id="rId44"/>
    <p:sldId id="581" r:id="rId45"/>
    <p:sldId id="595" r:id="rId46"/>
    <p:sldId id="596" r:id="rId47"/>
    <p:sldId id="597" r:id="rId48"/>
    <p:sldId id="598" r:id="rId49"/>
    <p:sldId id="599" r:id="rId50"/>
    <p:sldId id="600" r:id="rId51"/>
    <p:sldId id="601" r:id="rId52"/>
    <p:sldId id="602" r:id="rId53"/>
    <p:sldId id="603" r:id="rId54"/>
    <p:sldId id="604" r:id="rId55"/>
    <p:sldId id="605" r:id="rId56"/>
    <p:sldId id="606" r:id="rId57"/>
    <p:sldId id="607" r:id="rId58"/>
    <p:sldId id="609" r:id="rId59"/>
    <p:sldId id="608" r:id="rId60"/>
    <p:sldId id="610" r:id="rId61"/>
    <p:sldId id="611" r:id="rId62"/>
    <p:sldId id="612" r:id="rId63"/>
    <p:sldId id="613" r:id="rId64"/>
    <p:sldId id="614" r:id="rId65"/>
    <p:sldId id="615" r:id="rId66"/>
    <p:sldId id="616" r:id="rId67"/>
    <p:sldId id="617" r:id="rId68"/>
    <p:sldId id="623" r:id="rId69"/>
    <p:sldId id="624" r:id="rId70"/>
    <p:sldId id="625" r:id="rId71"/>
    <p:sldId id="626" r:id="rId72"/>
    <p:sldId id="627" r:id="rId73"/>
    <p:sldId id="628" r:id="rId74"/>
    <p:sldId id="629" r:id="rId75"/>
    <p:sldId id="618" r:id="rId76"/>
    <p:sldId id="619" r:id="rId77"/>
    <p:sldId id="620" r:id="rId78"/>
    <p:sldId id="621" r:id="rId79"/>
    <p:sldId id="622" r:id="rId80"/>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582"/>
            <p14:sldId id="592"/>
            <p14:sldId id="583"/>
            <p14:sldId id="584"/>
            <p14:sldId id="588"/>
            <p14:sldId id="589"/>
            <p14:sldId id="590"/>
            <p14:sldId id="591"/>
            <p14:sldId id="585"/>
            <p14:sldId id="586"/>
            <p14:sldId id="587"/>
            <p14:sldId id="593"/>
            <p14:sldId id="556"/>
            <p14:sldId id="557"/>
            <p14:sldId id="559"/>
            <p14:sldId id="560"/>
            <p14:sldId id="567"/>
            <p14:sldId id="558"/>
            <p14:sldId id="562"/>
            <p14:sldId id="563"/>
            <p14:sldId id="575"/>
            <p14:sldId id="594"/>
            <p14:sldId id="569"/>
            <p14:sldId id="568"/>
            <p14:sldId id="564"/>
            <p14:sldId id="570"/>
            <p14:sldId id="565"/>
            <p14:sldId id="566"/>
            <p14:sldId id="572"/>
            <p14:sldId id="571"/>
            <p14:sldId id="573"/>
            <p14:sldId id="574"/>
            <p14:sldId id="579"/>
            <p14:sldId id="576"/>
            <p14:sldId id="577"/>
            <p14:sldId id="578"/>
            <p14:sldId id="580"/>
            <p14:sldId id="581"/>
            <p14:sldId id="595"/>
            <p14:sldId id="596"/>
            <p14:sldId id="597"/>
            <p14:sldId id="598"/>
            <p14:sldId id="599"/>
            <p14:sldId id="600"/>
            <p14:sldId id="601"/>
            <p14:sldId id="602"/>
            <p14:sldId id="603"/>
            <p14:sldId id="604"/>
            <p14:sldId id="605"/>
            <p14:sldId id="606"/>
            <p14:sldId id="607"/>
            <p14:sldId id="609"/>
            <p14:sldId id="608"/>
            <p14:sldId id="610"/>
            <p14:sldId id="611"/>
            <p14:sldId id="612"/>
            <p14:sldId id="613"/>
            <p14:sldId id="614"/>
            <p14:sldId id="615"/>
            <p14:sldId id="616"/>
            <p14:sldId id="617"/>
            <p14:sldId id="623"/>
            <p14:sldId id="624"/>
            <p14:sldId id="625"/>
            <p14:sldId id="626"/>
            <p14:sldId id="627"/>
            <p14:sldId id="628"/>
            <p14:sldId id="629"/>
            <p14:sldId id="618"/>
            <p14:sldId id="619"/>
            <p14:sldId id="620"/>
            <p14:sldId id="621"/>
            <p14:sldId id="622"/>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C4C4C4"/>
    <a:srgbClr val="ADADAD"/>
    <a:srgbClr val="FFFFFF"/>
    <a:srgbClr val="0085C3"/>
    <a:srgbClr val="D9D9D9"/>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autoAdjust="0"/>
    <p:restoredTop sz="93205" autoAdjust="0"/>
  </p:normalViewPr>
  <p:slideViewPr>
    <p:cSldViewPr snapToGrid="0">
      <p:cViewPr varScale="1">
        <p:scale>
          <a:sx n="145" d="100"/>
          <a:sy n="145" d="100"/>
        </p:scale>
        <p:origin x="976" y="184"/>
      </p:cViewPr>
      <p:guideLst>
        <p:guide orient="horz" pos="16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4" d="100"/>
          <a:sy n="84" d="100"/>
        </p:scale>
        <p:origin x="3840"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5ED254-3D5C-4B92-99E7-3AA0263B573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5EFBFA4-0715-473B-B350-BB9481285A35}">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Integration</a:t>
          </a:r>
          <a:br>
            <a:rPr lang="en-US" dirty="0" smtClean="0">
              <a:solidFill>
                <a:schemeClr val="tx2"/>
              </a:solidFill>
            </a:rPr>
          </a:br>
          <a:r>
            <a:rPr lang="en-US" dirty="0" smtClean="0">
              <a:solidFill>
                <a:schemeClr val="tx2"/>
              </a:solidFill>
            </a:rPr>
            <a:t>Composition</a:t>
          </a:r>
          <a:endParaRPr lang="en-US" dirty="0">
            <a:solidFill>
              <a:schemeClr val="tx2"/>
            </a:solidFill>
          </a:endParaRPr>
        </a:p>
      </dgm:t>
    </dgm:pt>
    <dgm:pt modelId="{35C38E00-A8AA-4AEC-BBC4-D36E40A76C63}" type="parTrans" cxnId="{197C483F-37D0-4FEA-B962-A6A9456453B6}">
      <dgm:prSet/>
      <dgm:spPr/>
      <dgm:t>
        <a:bodyPr/>
        <a:lstStyle/>
        <a:p>
          <a:pPr>
            <a:lnSpc>
              <a:spcPct val="100000"/>
            </a:lnSpc>
            <a:spcBef>
              <a:spcPts val="0"/>
            </a:spcBef>
            <a:spcAft>
              <a:spcPts val="0"/>
            </a:spcAft>
          </a:pPr>
          <a:endParaRPr lang="en-US">
            <a:solidFill>
              <a:schemeClr val="tx2"/>
            </a:solidFill>
          </a:endParaRPr>
        </a:p>
      </dgm:t>
    </dgm:pt>
    <dgm:pt modelId="{34E18C18-1DF9-47E9-B782-C23D96B685C3}" type="sibTrans" cxnId="{197C483F-37D0-4FEA-B962-A6A9456453B6}">
      <dgm:prSet/>
      <dgm:spPr/>
      <dgm:t>
        <a:bodyPr/>
        <a:lstStyle/>
        <a:p>
          <a:pPr>
            <a:lnSpc>
              <a:spcPct val="100000"/>
            </a:lnSpc>
            <a:spcBef>
              <a:spcPts val="0"/>
            </a:spcBef>
            <a:spcAft>
              <a:spcPts val="0"/>
            </a:spcAft>
          </a:pPr>
          <a:endParaRPr lang="en-US">
            <a:solidFill>
              <a:schemeClr val="tx2"/>
            </a:solidFill>
          </a:endParaRPr>
        </a:p>
      </dgm:t>
    </dgm:pt>
    <dgm:pt modelId="{F39CCA54-F910-4EF3-93A5-D42EFFF06A40}">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UI</a:t>
          </a:r>
          <a:endParaRPr lang="en-US" dirty="0">
            <a:solidFill>
              <a:schemeClr val="tx2"/>
            </a:solidFill>
          </a:endParaRPr>
        </a:p>
      </dgm:t>
    </dgm:pt>
    <dgm:pt modelId="{9B31BA82-33EC-45FC-93D0-2A85AC3C4F68}" type="parTrans" cxnId="{E0C1389F-12C4-40B0-A47C-DB727EFC7420}">
      <dgm:prSet/>
      <dgm:spPr/>
      <dgm:t>
        <a:bodyPr/>
        <a:lstStyle/>
        <a:p>
          <a:pPr>
            <a:lnSpc>
              <a:spcPct val="100000"/>
            </a:lnSpc>
            <a:spcBef>
              <a:spcPts val="0"/>
            </a:spcBef>
            <a:spcAft>
              <a:spcPts val="0"/>
            </a:spcAft>
          </a:pPr>
          <a:endParaRPr lang="en-US">
            <a:solidFill>
              <a:schemeClr val="tx2"/>
            </a:solidFill>
          </a:endParaRPr>
        </a:p>
      </dgm:t>
    </dgm:pt>
    <dgm:pt modelId="{CC607EA9-A02B-4EDA-9FA5-5B63AB855BAA}" type="sibTrans" cxnId="{E0C1389F-12C4-40B0-A47C-DB727EFC7420}">
      <dgm:prSet/>
      <dgm:spPr/>
      <dgm:t>
        <a:bodyPr/>
        <a:lstStyle/>
        <a:p>
          <a:pPr>
            <a:lnSpc>
              <a:spcPct val="100000"/>
            </a:lnSpc>
            <a:spcBef>
              <a:spcPts val="0"/>
            </a:spcBef>
            <a:spcAft>
              <a:spcPts val="0"/>
            </a:spcAft>
          </a:pPr>
          <a:endParaRPr lang="en-US">
            <a:solidFill>
              <a:schemeClr val="tx2"/>
            </a:solidFill>
          </a:endParaRPr>
        </a:p>
      </dgm:t>
    </dgm:pt>
    <dgm:pt modelId="{D7ECE1E1-12F5-4231-8185-E46652D50356}">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Information</a:t>
          </a:r>
        </a:p>
        <a:p>
          <a:pPr>
            <a:lnSpc>
              <a:spcPct val="100000"/>
            </a:lnSpc>
            <a:spcBef>
              <a:spcPts val="0"/>
            </a:spcBef>
            <a:spcAft>
              <a:spcPts val="0"/>
            </a:spcAft>
          </a:pPr>
          <a:r>
            <a:rPr lang="en-US" dirty="0" smtClean="0">
              <a:solidFill>
                <a:schemeClr val="tx2"/>
              </a:solidFill>
            </a:rPr>
            <a:t>Integration</a:t>
          </a:r>
          <a:endParaRPr lang="en-US" dirty="0">
            <a:solidFill>
              <a:schemeClr val="tx2"/>
            </a:solidFill>
          </a:endParaRPr>
        </a:p>
      </dgm:t>
    </dgm:pt>
    <dgm:pt modelId="{E1732DAA-39EB-4F54-8564-CC814FBAEF31}" type="parTrans" cxnId="{7C2023A4-BF77-44AB-A42F-F4F6DDFEFFBF}">
      <dgm:prSet/>
      <dgm:spPr/>
      <dgm:t>
        <a:bodyPr/>
        <a:lstStyle/>
        <a:p>
          <a:pPr>
            <a:lnSpc>
              <a:spcPct val="100000"/>
            </a:lnSpc>
            <a:spcBef>
              <a:spcPts val="0"/>
            </a:spcBef>
            <a:spcAft>
              <a:spcPts val="0"/>
            </a:spcAft>
          </a:pPr>
          <a:endParaRPr lang="en-US">
            <a:solidFill>
              <a:schemeClr val="tx2"/>
            </a:solidFill>
          </a:endParaRPr>
        </a:p>
      </dgm:t>
    </dgm:pt>
    <dgm:pt modelId="{F03D376C-6DB7-4AC2-AEAA-CC73EC5B0ACE}" type="sibTrans" cxnId="{7C2023A4-BF77-44AB-A42F-F4F6DDFEFFBF}">
      <dgm:prSet/>
      <dgm:spPr/>
      <dgm:t>
        <a:bodyPr/>
        <a:lstStyle/>
        <a:p>
          <a:pPr>
            <a:lnSpc>
              <a:spcPct val="100000"/>
            </a:lnSpc>
            <a:spcBef>
              <a:spcPts val="0"/>
            </a:spcBef>
            <a:spcAft>
              <a:spcPts val="0"/>
            </a:spcAft>
          </a:pPr>
          <a:endParaRPr lang="en-US">
            <a:solidFill>
              <a:schemeClr val="tx2"/>
            </a:solidFill>
          </a:endParaRPr>
        </a:p>
      </dgm:t>
    </dgm:pt>
    <dgm:pt modelId="{70149284-268F-4773-82AF-8EFCD8F75D4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Message/</a:t>
          </a:r>
        </a:p>
        <a:p>
          <a:pPr>
            <a:lnSpc>
              <a:spcPct val="100000"/>
            </a:lnSpc>
            <a:spcBef>
              <a:spcPts val="0"/>
            </a:spcBef>
            <a:spcAft>
              <a:spcPts val="0"/>
            </a:spcAft>
          </a:pPr>
          <a:r>
            <a:rPr lang="en-US" dirty="0" smtClean="0">
              <a:solidFill>
                <a:schemeClr val="tx2"/>
              </a:solidFill>
            </a:rPr>
            <a:t>Event</a:t>
          </a:r>
          <a:endParaRPr lang="en-US" dirty="0">
            <a:solidFill>
              <a:schemeClr val="tx2"/>
            </a:solidFill>
          </a:endParaRPr>
        </a:p>
      </dgm:t>
    </dgm:pt>
    <dgm:pt modelId="{E39FC265-4AC5-44BE-AEA2-DAF55EE92821}" type="parTrans" cxnId="{2B038E8F-9EC9-433A-A8F0-F38D3AAE7DD4}">
      <dgm:prSet/>
      <dgm:spPr/>
      <dgm:t>
        <a:bodyPr/>
        <a:lstStyle/>
        <a:p>
          <a:pPr>
            <a:lnSpc>
              <a:spcPct val="100000"/>
            </a:lnSpc>
            <a:spcBef>
              <a:spcPts val="0"/>
            </a:spcBef>
            <a:spcAft>
              <a:spcPts val="0"/>
            </a:spcAft>
          </a:pPr>
          <a:endParaRPr lang="en-US">
            <a:solidFill>
              <a:schemeClr val="tx2"/>
            </a:solidFill>
          </a:endParaRPr>
        </a:p>
      </dgm:t>
    </dgm:pt>
    <dgm:pt modelId="{492EB2F0-2D38-474B-A819-776C8E85EE46}" type="sibTrans" cxnId="{2B038E8F-9EC9-433A-A8F0-F38D3AAE7DD4}">
      <dgm:prSet/>
      <dgm:spPr/>
      <dgm:t>
        <a:bodyPr/>
        <a:lstStyle/>
        <a:p>
          <a:pPr>
            <a:lnSpc>
              <a:spcPct val="100000"/>
            </a:lnSpc>
            <a:spcBef>
              <a:spcPts val="0"/>
            </a:spcBef>
            <a:spcAft>
              <a:spcPts val="0"/>
            </a:spcAft>
          </a:pPr>
          <a:endParaRPr lang="en-US">
            <a:solidFill>
              <a:schemeClr val="tx2"/>
            </a:solidFill>
          </a:endParaRPr>
        </a:p>
      </dgm:t>
    </dgm:pt>
    <dgm:pt modelId="{38AD937E-7307-49ED-8799-7C16EF5A3E36}">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Workflow</a:t>
          </a:r>
        </a:p>
        <a:p>
          <a:pPr>
            <a:lnSpc>
              <a:spcPct val="100000"/>
            </a:lnSpc>
            <a:spcBef>
              <a:spcPts val="0"/>
            </a:spcBef>
            <a:spcAft>
              <a:spcPts val="0"/>
            </a:spcAft>
          </a:pPr>
          <a:r>
            <a:rPr lang="en-US" dirty="0" smtClean="0">
              <a:solidFill>
                <a:schemeClr val="tx2"/>
              </a:solidFill>
            </a:rPr>
            <a:t>Orchestration</a:t>
          </a:r>
          <a:endParaRPr lang="en-US" dirty="0">
            <a:solidFill>
              <a:schemeClr val="tx2"/>
            </a:solidFill>
          </a:endParaRPr>
        </a:p>
      </dgm:t>
    </dgm:pt>
    <dgm:pt modelId="{04DC3381-00CD-4016-A63A-3289BE810821}" type="parTrans" cxnId="{8F9A1AD3-4339-40E9-84A9-8D5CCE745763}">
      <dgm:prSet/>
      <dgm:spPr/>
      <dgm:t>
        <a:bodyPr/>
        <a:lstStyle/>
        <a:p>
          <a:pPr>
            <a:lnSpc>
              <a:spcPct val="100000"/>
            </a:lnSpc>
            <a:spcBef>
              <a:spcPts val="0"/>
            </a:spcBef>
            <a:spcAft>
              <a:spcPts val="0"/>
            </a:spcAft>
          </a:pPr>
          <a:endParaRPr lang="en-US">
            <a:solidFill>
              <a:schemeClr val="tx2"/>
            </a:solidFill>
          </a:endParaRPr>
        </a:p>
      </dgm:t>
    </dgm:pt>
    <dgm:pt modelId="{B49B899F-4080-49F9-A978-3C6DFBC655BD}" type="sibTrans" cxnId="{8F9A1AD3-4339-40E9-84A9-8D5CCE745763}">
      <dgm:prSet/>
      <dgm:spPr/>
      <dgm:t>
        <a:bodyPr/>
        <a:lstStyle/>
        <a:p>
          <a:pPr>
            <a:lnSpc>
              <a:spcPct val="100000"/>
            </a:lnSpc>
            <a:spcBef>
              <a:spcPts val="0"/>
            </a:spcBef>
            <a:spcAft>
              <a:spcPts val="0"/>
            </a:spcAft>
          </a:pPr>
          <a:endParaRPr lang="en-US">
            <a:solidFill>
              <a:schemeClr val="tx2"/>
            </a:solidFill>
          </a:endParaRPr>
        </a:p>
      </dgm:t>
    </dgm:pt>
    <dgm:pt modelId="{7F7AADF3-EDD1-4CBA-9408-186895DBF9A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ETL, </a:t>
          </a:r>
          <a:r>
            <a:rPr lang="en-US" dirty="0" err="1" smtClean="0">
              <a:solidFill>
                <a:schemeClr val="tx2"/>
              </a:solidFill>
            </a:rPr>
            <a:t>MapReduce</a:t>
          </a:r>
          <a:endParaRPr lang="en-US" dirty="0">
            <a:solidFill>
              <a:schemeClr val="tx2"/>
            </a:solidFill>
          </a:endParaRPr>
        </a:p>
      </dgm:t>
    </dgm:pt>
    <dgm:pt modelId="{E4CEF8B2-792B-4CBF-944A-16B452B31D3E}" type="parTrans" cxnId="{221211F4-4F7C-4143-A718-49260A2A0177}">
      <dgm:prSet/>
      <dgm:spPr/>
      <dgm:t>
        <a:bodyPr/>
        <a:lstStyle/>
        <a:p>
          <a:endParaRPr lang="en-US">
            <a:solidFill>
              <a:schemeClr val="tx2"/>
            </a:solidFill>
          </a:endParaRPr>
        </a:p>
      </dgm:t>
    </dgm:pt>
    <dgm:pt modelId="{47A80CA4-31EE-4C3A-8B80-5B720FBD64FB}" type="sibTrans" cxnId="{221211F4-4F7C-4143-A718-49260A2A0177}">
      <dgm:prSet/>
      <dgm:spPr/>
      <dgm:t>
        <a:bodyPr/>
        <a:lstStyle/>
        <a:p>
          <a:endParaRPr lang="en-US">
            <a:solidFill>
              <a:schemeClr val="tx2"/>
            </a:solidFill>
          </a:endParaRPr>
        </a:p>
      </dgm:t>
    </dgm:pt>
    <dgm:pt modelId="{D8513F0B-D0EE-4D81-96FA-7F4510E1B702}">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Federated DB</a:t>
          </a:r>
          <a:endParaRPr lang="en-US" dirty="0">
            <a:solidFill>
              <a:schemeClr val="tx2"/>
            </a:solidFill>
          </a:endParaRPr>
        </a:p>
      </dgm:t>
    </dgm:pt>
    <dgm:pt modelId="{55C08CE7-1CA6-485F-AE93-E82F1F8FE420}" type="parTrans" cxnId="{6EBCBBD8-7E2C-4586-90B5-EEEA6CEA2023}">
      <dgm:prSet/>
      <dgm:spPr/>
      <dgm:t>
        <a:bodyPr/>
        <a:lstStyle/>
        <a:p>
          <a:endParaRPr lang="en-US">
            <a:solidFill>
              <a:schemeClr val="tx2"/>
            </a:solidFill>
          </a:endParaRPr>
        </a:p>
      </dgm:t>
    </dgm:pt>
    <dgm:pt modelId="{84D8F1F8-F95F-4956-A6A0-91ABFCB36710}" type="sibTrans" cxnId="{6EBCBBD8-7E2C-4586-90B5-EEEA6CEA2023}">
      <dgm:prSet/>
      <dgm:spPr/>
      <dgm:t>
        <a:bodyPr/>
        <a:lstStyle/>
        <a:p>
          <a:endParaRPr lang="en-US">
            <a:solidFill>
              <a:schemeClr val="tx2"/>
            </a:solidFill>
          </a:endParaRPr>
        </a:p>
      </dgm:t>
    </dgm:pt>
    <dgm:pt modelId="{89C122B5-F1BA-4316-97D3-15D6241C75BB}">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CEP/CPE</a:t>
          </a:r>
          <a:br>
            <a:rPr lang="en-US" dirty="0" smtClean="0">
              <a:solidFill>
                <a:schemeClr val="tx2"/>
              </a:solidFill>
            </a:rPr>
          </a:br>
          <a:r>
            <a:rPr lang="en-US" dirty="0" smtClean="0">
              <a:solidFill>
                <a:schemeClr val="tx2"/>
              </a:solidFill>
            </a:rPr>
            <a:t>Message Flow</a:t>
          </a:r>
          <a:endParaRPr lang="en-US" dirty="0">
            <a:solidFill>
              <a:schemeClr val="tx2"/>
            </a:solidFill>
          </a:endParaRPr>
        </a:p>
      </dgm:t>
    </dgm:pt>
    <dgm:pt modelId="{8CC0DF28-3E3A-442E-8D14-9C8D153B6A5F}" type="parTrans" cxnId="{114FDCAE-1FC1-4E76-9434-4E9F04295D27}">
      <dgm:prSet/>
      <dgm:spPr/>
      <dgm:t>
        <a:bodyPr/>
        <a:lstStyle/>
        <a:p>
          <a:endParaRPr lang="en-US">
            <a:solidFill>
              <a:schemeClr val="tx2"/>
            </a:solidFill>
          </a:endParaRPr>
        </a:p>
      </dgm:t>
    </dgm:pt>
    <dgm:pt modelId="{2227A838-82D2-4002-B379-E8D9E76F9E5A}" type="sibTrans" cxnId="{114FDCAE-1FC1-4E76-9434-4E9F04295D27}">
      <dgm:prSet/>
      <dgm:spPr/>
      <dgm:t>
        <a:bodyPr/>
        <a:lstStyle/>
        <a:p>
          <a:endParaRPr lang="en-US">
            <a:solidFill>
              <a:schemeClr val="tx2"/>
            </a:solidFill>
          </a:endParaRPr>
        </a:p>
      </dgm:t>
    </dgm:pt>
    <dgm:pt modelId="{B29C17D1-421E-4EB7-93CC-A9215DFCC8F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RT events</a:t>
          </a:r>
          <a:endParaRPr lang="en-US" dirty="0">
            <a:solidFill>
              <a:schemeClr val="tx2"/>
            </a:solidFill>
          </a:endParaRPr>
        </a:p>
      </dgm:t>
    </dgm:pt>
    <dgm:pt modelId="{78A7A52E-8904-4957-9BE1-5FEB4EAE0C4B}" type="parTrans" cxnId="{53CB319F-41F6-46AD-AE1D-0409E3B6FFA6}">
      <dgm:prSet/>
      <dgm:spPr/>
      <dgm:t>
        <a:bodyPr/>
        <a:lstStyle/>
        <a:p>
          <a:endParaRPr lang="en-US">
            <a:solidFill>
              <a:schemeClr val="tx2"/>
            </a:solidFill>
          </a:endParaRPr>
        </a:p>
      </dgm:t>
    </dgm:pt>
    <dgm:pt modelId="{12056F87-AB21-4F12-AF79-3DFD20827F5A}" type="sibTrans" cxnId="{53CB319F-41F6-46AD-AE1D-0409E3B6FFA6}">
      <dgm:prSet/>
      <dgm:spPr/>
      <dgm:t>
        <a:bodyPr/>
        <a:lstStyle/>
        <a:p>
          <a:endParaRPr lang="en-US">
            <a:solidFill>
              <a:schemeClr val="tx2"/>
            </a:solidFill>
          </a:endParaRPr>
        </a:p>
      </dgm:t>
    </dgm:pt>
    <dgm:pt modelId="{68FCD38D-B7A8-42E7-BBE1-A2E966ED72E5}">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Human Centric</a:t>
          </a:r>
          <a:endParaRPr lang="en-US" dirty="0">
            <a:solidFill>
              <a:schemeClr val="tx2"/>
            </a:solidFill>
          </a:endParaRPr>
        </a:p>
      </dgm:t>
    </dgm:pt>
    <dgm:pt modelId="{42621650-59F1-4B73-83A8-3A3A65C7475F}" type="parTrans" cxnId="{DF4EBC3A-3320-4642-8ABE-823E2FF250B2}">
      <dgm:prSet/>
      <dgm:spPr/>
      <dgm:t>
        <a:bodyPr/>
        <a:lstStyle/>
        <a:p>
          <a:endParaRPr lang="en-US">
            <a:solidFill>
              <a:schemeClr val="tx2"/>
            </a:solidFill>
          </a:endParaRPr>
        </a:p>
      </dgm:t>
    </dgm:pt>
    <dgm:pt modelId="{DC6E0B65-B951-4BAE-9BAE-65A35A22A482}" type="sibTrans" cxnId="{DF4EBC3A-3320-4642-8ABE-823E2FF250B2}">
      <dgm:prSet/>
      <dgm:spPr/>
      <dgm:t>
        <a:bodyPr/>
        <a:lstStyle/>
        <a:p>
          <a:endParaRPr lang="en-US">
            <a:solidFill>
              <a:schemeClr val="tx2"/>
            </a:solidFill>
          </a:endParaRPr>
        </a:p>
      </dgm:t>
    </dgm:pt>
    <dgm:pt modelId="{827CAA02-8077-45B7-A770-188E2684D321}">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Automation</a:t>
          </a:r>
          <a:endParaRPr lang="en-US" dirty="0">
            <a:solidFill>
              <a:schemeClr val="tx2"/>
            </a:solidFill>
          </a:endParaRPr>
        </a:p>
      </dgm:t>
    </dgm:pt>
    <dgm:pt modelId="{53C1B6C6-E8C2-4586-98F5-58C8329CD1BC}" type="parTrans" cxnId="{776424DE-97EB-4A19-BFDA-65E1EF36A64B}">
      <dgm:prSet/>
      <dgm:spPr/>
      <dgm:t>
        <a:bodyPr/>
        <a:lstStyle/>
        <a:p>
          <a:endParaRPr lang="en-US">
            <a:solidFill>
              <a:schemeClr val="tx2"/>
            </a:solidFill>
          </a:endParaRPr>
        </a:p>
      </dgm:t>
    </dgm:pt>
    <dgm:pt modelId="{76AA02C7-2C83-4858-975C-C3C65026BB7A}" type="sibTrans" cxnId="{776424DE-97EB-4A19-BFDA-65E1EF36A64B}">
      <dgm:prSet/>
      <dgm:spPr/>
      <dgm:t>
        <a:bodyPr/>
        <a:lstStyle/>
        <a:p>
          <a:endParaRPr lang="en-US">
            <a:solidFill>
              <a:schemeClr val="tx2"/>
            </a:solidFill>
          </a:endParaRPr>
        </a:p>
      </dgm:t>
    </dgm:pt>
    <dgm:pt modelId="{3114C123-7B8C-41A8-A582-5E4DEBCEB7D9}" type="pres">
      <dgm:prSet presAssocID="{AC5ED254-3D5C-4B92-99E7-3AA0263B5734}" presName="hierChild1" presStyleCnt="0">
        <dgm:presLayoutVars>
          <dgm:orgChart val="1"/>
          <dgm:chPref val="1"/>
          <dgm:dir/>
          <dgm:animOne val="branch"/>
          <dgm:animLvl val="lvl"/>
          <dgm:resizeHandles/>
        </dgm:presLayoutVars>
      </dgm:prSet>
      <dgm:spPr/>
      <dgm:t>
        <a:bodyPr/>
        <a:lstStyle/>
        <a:p>
          <a:endParaRPr lang="en-US"/>
        </a:p>
      </dgm:t>
    </dgm:pt>
    <dgm:pt modelId="{C112DE51-5EE3-4D20-8BE2-1A101B17AED4}" type="pres">
      <dgm:prSet presAssocID="{F5EFBFA4-0715-473B-B350-BB9481285A35}" presName="hierRoot1" presStyleCnt="0">
        <dgm:presLayoutVars>
          <dgm:hierBranch val="init"/>
        </dgm:presLayoutVars>
      </dgm:prSet>
      <dgm:spPr/>
    </dgm:pt>
    <dgm:pt modelId="{1E2F1888-6406-47A0-AB3D-5057E66E97E3}" type="pres">
      <dgm:prSet presAssocID="{F5EFBFA4-0715-473B-B350-BB9481285A35}" presName="rootComposite1" presStyleCnt="0"/>
      <dgm:spPr/>
    </dgm:pt>
    <dgm:pt modelId="{BD0C90A6-132F-4A0D-9BF0-8225558A233D}" type="pres">
      <dgm:prSet presAssocID="{F5EFBFA4-0715-473B-B350-BB9481285A35}" presName="rootText1" presStyleLbl="node0" presStyleIdx="0" presStyleCnt="1">
        <dgm:presLayoutVars>
          <dgm:chPref val="3"/>
        </dgm:presLayoutVars>
      </dgm:prSet>
      <dgm:spPr/>
      <dgm:t>
        <a:bodyPr/>
        <a:lstStyle/>
        <a:p>
          <a:endParaRPr lang="en-US"/>
        </a:p>
      </dgm:t>
    </dgm:pt>
    <dgm:pt modelId="{87CA2CFD-06AB-4DC4-A5D9-C2D3AA19CCAF}" type="pres">
      <dgm:prSet presAssocID="{F5EFBFA4-0715-473B-B350-BB9481285A35}" presName="rootConnector1" presStyleLbl="node1" presStyleIdx="0" presStyleCnt="0"/>
      <dgm:spPr/>
      <dgm:t>
        <a:bodyPr/>
        <a:lstStyle/>
        <a:p>
          <a:endParaRPr lang="en-US"/>
        </a:p>
      </dgm:t>
    </dgm:pt>
    <dgm:pt modelId="{7776BD6A-33F7-4494-9664-CF6F9D80EEA2}" type="pres">
      <dgm:prSet presAssocID="{F5EFBFA4-0715-473B-B350-BB9481285A35}" presName="hierChild2" presStyleCnt="0"/>
      <dgm:spPr/>
    </dgm:pt>
    <dgm:pt modelId="{6E94A1C3-BF65-4952-BCBF-40BB9A93A265}" type="pres">
      <dgm:prSet presAssocID="{9B31BA82-33EC-45FC-93D0-2A85AC3C4F68}" presName="Name37" presStyleLbl="parChTrans1D2" presStyleIdx="0" presStyleCnt="4"/>
      <dgm:spPr/>
      <dgm:t>
        <a:bodyPr/>
        <a:lstStyle/>
        <a:p>
          <a:endParaRPr lang="en-US"/>
        </a:p>
      </dgm:t>
    </dgm:pt>
    <dgm:pt modelId="{8BA255B1-B924-4383-A626-23FC7BF2BE68}" type="pres">
      <dgm:prSet presAssocID="{F39CCA54-F910-4EF3-93A5-D42EFFF06A40}" presName="hierRoot2" presStyleCnt="0">
        <dgm:presLayoutVars>
          <dgm:hierBranch val="init"/>
        </dgm:presLayoutVars>
      </dgm:prSet>
      <dgm:spPr/>
    </dgm:pt>
    <dgm:pt modelId="{7E9549DB-275B-4E7E-A035-F03200792996}" type="pres">
      <dgm:prSet presAssocID="{F39CCA54-F910-4EF3-93A5-D42EFFF06A40}" presName="rootComposite" presStyleCnt="0"/>
      <dgm:spPr/>
    </dgm:pt>
    <dgm:pt modelId="{AC4C0691-0AB1-4CD8-A51B-AE72BC13470E}" type="pres">
      <dgm:prSet presAssocID="{F39CCA54-F910-4EF3-93A5-D42EFFF06A40}" presName="rootText" presStyleLbl="node2" presStyleIdx="0" presStyleCnt="4">
        <dgm:presLayoutVars>
          <dgm:chPref val="3"/>
        </dgm:presLayoutVars>
      </dgm:prSet>
      <dgm:spPr/>
      <dgm:t>
        <a:bodyPr/>
        <a:lstStyle/>
        <a:p>
          <a:endParaRPr lang="en-US"/>
        </a:p>
      </dgm:t>
    </dgm:pt>
    <dgm:pt modelId="{0D775602-ADF1-4D05-A845-B78D746EA1A9}" type="pres">
      <dgm:prSet presAssocID="{F39CCA54-F910-4EF3-93A5-D42EFFF06A40}" presName="rootConnector" presStyleLbl="node2" presStyleIdx="0" presStyleCnt="4"/>
      <dgm:spPr/>
      <dgm:t>
        <a:bodyPr/>
        <a:lstStyle/>
        <a:p>
          <a:endParaRPr lang="en-US"/>
        </a:p>
      </dgm:t>
    </dgm:pt>
    <dgm:pt modelId="{C1098DF9-86E7-4DBE-8205-97620E9C3688}" type="pres">
      <dgm:prSet presAssocID="{F39CCA54-F910-4EF3-93A5-D42EFFF06A40}" presName="hierChild4" presStyleCnt="0"/>
      <dgm:spPr/>
    </dgm:pt>
    <dgm:pt modelId="{35237882-4292-4FD2-817B-DA54716B387F}" type="pres">
      <dgm:prSet presAssocID="{F39CCA54-F910-4EF3-93A5-D42EFFF06A40}" presName="hierChild5" presStyleCnt="0"/>
      <dgm:spPr/>
    </dgm:pt>
    <dgm:pt modelId="{2AF66835-8AF3-4A08-AE41-B80F9E2FAFF0}" type="pres">
      <dgm:prSet presAssocID="{E1732DAA-39EB-4F54-8564-CC814FBAEF31}" presName="Name37" presStyleLbl="parChTrans1D2" presStyleIdx="1" presStyleCnt="4"/>
      <dgm:spPr/>
      <dgm:t>
        <a:bodyPr/>
        <a:lstStyle/>
        <a:p>
          <a:endParaRPr lang="en-US"/>
        </a:p>
      </dgm:t>
    </dgm:pt>
    <dgm:pt modelId="{29061209-E5C6-4939-9CBC-DDBC891E9FBB}" type="pres">
      <dgm:prSet presAssocID="{D7ECE1E1-12F5-4231-8185-E46652D50356}" presName="hierRoot2" presStyleCnt="0">
        <dgm:presLayoutVars>
          <dgm:hierBranch val="init"/>
        </dgm:presLayoutVars>
      </dgm:prSet>
      <dgm:spPr/>
    </dgm:pt>
    <dgm:pt modelId="{2B2219E8-159E-40C0-A66A-20ABCB5D471F}" type="pres">
      <dgm:prSet presAssocID="{D7ECE1E1-12F5-4231-8185-E46652D50356}" presName="rootComposite" presStyleCnt="0"/>
      <dgm:spPr/>
    </dgm:pt>
    <dgm:pt modelId="{EC110C0F-59CA-4024-8A49-706DAF050EA4}" type="pres">
      <dgm:prSet presAssocID="{D7ECE1E1-12F5-4231-8185-E46652D50356}" presName="rootText" presStyleLbl="node2" presStyleIdx="1" presStyleCnt="4">
        <dgm:presLayoutVars>
          <dgm:chPref val="3"/>
        </dgm:presLayoutVars>
      </dgm:prSet>
      <dgm:spPr/>
      <dgm:t>
        <a:bodyPr/>
        <a:lstStyle/>
        <a:p>
          <a:endParaRPr lang="en-US"/>
        </a:p>
      </dgm:t>
    </dgm:pt>
    <dgm:pt modelId="{D0FAE402-BA1B-4D00-889C-5E6C3EBFEDE3}" type="pres">
      <dgm:prSet presAssocID="{D7ECE1E1-12F5-4231-8185-E46652D50356}" presName="rootConnector" presStyleLbl="node2" presStyleIdx="1" presStyleCnt="4"/>
      <dgm:spPr/>
      <dgm:t>
        <a:bodyPr/>
        <a:lstStyle/>
        <a:p>
          <a:endParaRPr lang="en-US"/>
        </a:p>
      </dgm:t>
    </dgm:pt>
    <dgm:pt modelId="{9C599F8F-5382-4AA7-966B-0F12C5ABD518}" type="pres">
      <dgm:prSet presAssocID="{D7ECE1E1-12F5-4231-8185-E46652D50356}" presName="hierChild4" presStyleCnt="0"/>
      <dgm:spPr/>
    </dgm:pt>
    <dgm:pt modelId="{9C4E9899-D7B2-4270-B4CC-AD760E920215}" type="pres">
      <dgm:prSet presAssocID="{E4CEF8B2-792B-4CBF-944A-16B452B31D3E}" presName="Name37" presStyleLbl="parChTrans1D3" presStyleIdx="0" presStyleCnt="6"/>
      <dgm:spPr/>
      <dgm:t>
        <a:bodyPr/>
        <a:lstStyle/>
        <a:p>
          <a:endParaRPr lang="en-US"/>
        </a:p>
      </dgm:t>
    </dgm:pt>
    <dgm:pt modelId="{C2DA1953-5707-4448-BC3A-5C9896567ABC}" type="pres">
      <dgm:prSet presAssocID="{7F7AADF3-EDD1-4CBA-9408-186895DBF9A8}" presName="hierRoot2" presStyleCnt="0">
        <dgm:presLayoutVars>
          <dgm:hierBranch val="init"/>
        </dgm:presLayoutVars>
      </dgm:prSet>
      <dgm:spPr/>
    </dgm:pt>
    <dgm:pt modelId="{3055E85A-9AEF-46D7-93FB-D8BC1D95689F}" type="pres">
      <dgm:prSet presAssocID="{7F7AADF3-EDD1-4CBA-9408-186895DBF9A8}" presName="rootComposite" presStyleCnt="0"/>
      <dgm:spPr/>
    </dgm:pt>
    <dgm:pt modelId="{1FE536B1-0AAC-4EDE-AD40-B3B92CFA810F}" type="pres">
      <dgm:prSet presAssocID="{7F7AADF3-EDD1-4CBA-9408-186895DBF9A8}" presName="rootText" presStyleLbl="node3" presStyleIdx="0" presStyleCnt="6">
        <dgm:presLayoutVars>
          <dgm:chPref val="3"/>
        </dgm:presLayoutVars>
      </dgm:prSet>
      <dgm:spPr/>
      <dgm:t>
        <a:bodyPr/>
        <a:lstStyle/>
        <a:p>
          <a:endParaRPr lang="en-US"/>
        </a:p>
      </dgm:t>
    </dgm:pt>
    <dgm:pt modelId="{B7CA4E01-A71F-4D6F-8836-B560480CFAFD}" type="pres">
      <dgm:prSet presAssocID="{7F7AADF3-EDD1-4CBA-9408-186895DBF9A8}" presName="rootConnector" presStyleLbl="node3" presStyleIdx="0" presStyleCnt="6"/>
      <dgm:spPr/>
      <dgm:t>
        <a:bodyPr/>
        <a:lstStyle/>
        <a:p>
          <a:endParaRPr lang="en-US"/>
        </a:p>
      </dgm:t>
    </dgm:pt>
    <dgm:pt modelId="{0A67635D-14D5-49F3-B8E1-877FA6DE7A10}" type="pres">
      <dgm:prSet presAssocID="{7F7AADF3-EDD1-4CBA-9408-186895DBF9A8}" presName="hierChild4" presStyleCnt="0"/>
      <dgm:spPr/>
    </dgm:pt>
    <dgm:pt modelId="{4AC39D53-F65F-45DB-98A3-7716356BA54A}" type="pres">
      <dgm:prSet presAssocID="{7F7AADF3-EDD1-4CBA-9408-186895DBF9A8}" presName="hierChild5" presStyleCnt="0"/>
      <dgm:spPr/>
    </dgm:pt>
    <dgm:pt modelId="{0C9572B7-3C5F-4EF7-A8D2-D931731747E0}" type="pres">
      <dgm:prSet presAssocID="{55C08CE7-1CA6-485F-AE93-E82F1F8FE420}" presName="Name37" presStyleLbl="parChTrans1D3" presStyleIdx="1" presStyleCnt="6"/>
      <dgm:spPr/>
      <dgm:t>
        <a:bodyPr/>
        <a:lstStyle/>
        <a:p>
          <a:endParaRPr lang="en-US"/>
        </a:p>
      </dgm:t>
    </dgm:pt>
    <dgm:pt modelId="{076F4B12-B60D-4317-B0C2-89E37437EEDA}" type="pres">
      <dgm:prSet presAssocID="{D8513F0B-D0EE-4D81-96FA-7F4510E1B702}" presName="hierRoot2" presStyleCnt="0">
        <dgm:presLayoutVars>
          <dgm:hierBranch val="init"/>
        </dgm:presLayoutVars>
      </dgm:prSet>
      <dgm:spPr/>
    </dgm:pt>
    <dgm:pt modelId="{124819EC-ADE7-40DD-A204-D8C7CD9BA547}" type="pres">
      <dgm:prSet presAssocID="{D8513F0B-D0EE-4D81-96FA-7F4510E1B702}" presName="rootComposite" presStyleCnt="0"/>
      <dgm:spPr/>
    </dgm:pt>
    <dgm:pt modelId="{AB94A6DB-FBE8-4E60-B27E-766F79586E5E}" type="pres">
      <dgm:prSet presAssocID="{D8513F0B-D0EE-4D81-96FA-7F4510E1B702}" presName="rootText" presStyleLbl="node3" presStyleIdx="1" presStyleCnt="6">
        <dgm:presLayoutVars>
          <dgm:chPref val="3"/>
        </dgm:presLayoutVars>
      </dgm:prSet>
      <dgm:spPr/>
      <dgm:t>
        <a:bodyPr/>
        <a:lstStyle/>
        <a:p>
          <a:endParaRPr lang="en-US"/>
        </a:p>
      </dgm:t>
    </dgm:pt>
    <dgm:pt modelId="{EFE73AAB-6C92-4284-A36E-41C0447FE639}" type="pres">
      <dgm:prSet presAssocID="{D8513F0B-D0EE-4D81-96FA-7F4510E1B702}" presName="rootConnector" presStyleLbl="node3" presStyleIdx="1" presStyleCnt="6"/>
      <dgm:spPr/>
      <dgm:t>
        <a:bodyPr/>
        <a:lstStyle/>
        <a:p>
          <a:endParaRPr lang="en-US"/>
        </a:p>
      </dgm:t>
    </dgm:pt>
    <dgm:pt modelId="{E74E15FE-81B4-4D58-A18C-998128B2B710}" type="pres">
      <dgm:prSet presAssocID="{D8513F0B-D0EE-4D81-96FA-7F4510E1B702}" presName="hierChild4" presStyleCnt="0"/>
      <dgm:spPr/>
    </dgm:pt>
    <dgm:pt modelId="{BA76B542-52A1-4BE9-99F9-3CB98F661352}" type="pres">
      <dgm:prSet presAssocID="{D8513F0B-D0EE-4D81-96FA-7F4510E1B702}" presName="hierChild5" presStyleCnt="0"/>
      <dgm:spPr/>
    </dgm:pt>
    <dgm:pt modelId="{E70DBC6C-07D4-4B07-BB56-15A19657EF7A}" type="pres">
      <dgm:prSet presAssocID="{D7ECE1E1-12F5-4231-8185-E46652D50356}" presName="hierChild5" presStyleCnt="0"/>
      <dgm:spPr/>
    </dgm:pt>
    <dgm:pt modelId="{696746D7-CA7E-40D9-9D9A-3D658E7ED8BD}" type="pres">
      <dgm:prSet presAssocID="{E39FC265-4AC5-44BE-AEA2-DAF55EE92821}" presName="Name37" presStyleLbl="parChTrans1D2" presStyleIdx="2" presStyleCnt="4"/>
      <dgm:spPr/>
      <dgm:t>
        <a:bodyPr/>
        <a:lstStyle/>
        <a:p>
          <a:endParaRPr lang="en-US"/>
        </a:p>
      </dgm:t>
    </dgm:pt>
    <dgm:pt modelId="{EEFD0D6E-D197-4D9A-96F1-31F6FE13B44D}" type="pres">
      <dgm:prSet presAssocID="{70149284-268F-4773-82AF-8EFCD8F75D48}" presName="hierRoot2" presStyleCnt="0">
        <dgm:presLayoutVars>
          <dgm:hierBranch val="init"/>
        </dgm:presLayoutVars>
      </dgm:prSet>
      <dgm:spPr/>
    </dgm:pt>
    <dgm:pt modelId="{723A9854-0056-43D8-ADF9-8A498BACC572}" type="pres">
      <dgm:prSet presAssocID="{70149284-268F-4773-82AF-8EFCD8F75D48}" presName="rootComposite" presStyleCnt="0"/>
      <dgm:spPr/>
    </dgm:pt>
    <dgm:pt modelId="{60BBEB1D-90E3-400F-AFED-D9B2377526C9}" type="pres">
      <dgm:prSet presAssocID="{70149284-268F-4773-82AF-8EFCD8F75D48}" presName="rootText" presStyleLbl="node2" presStyleIdx="2" presStyleCnt="4">
        <dgm:presLayoutVars>
          <dgm:chPref val="3"/>
        </dgm:presLayoutVars>
      </dgm:prSet>
      <dgm:spPr/>
      <dgm:t>
        <a:bodyPr/>
        <a:lstStyle/>
        <a:p>
          <a:endParaRPr lang="en-US"/>
        </a:p>
      </dgm:t>
    </dgm:pt>
    <dgm:pt modelId="{3C9C4786-06FF-4062-966E-C2AB5A0B99B1}" type="pres">
      <dgm:prSet presAssocID="{70149284-268F-4773-82AF-8EFCD8F75D48}" presName="rootConnector" presStyleLbl="node2" presStyleIdx="2" presStyleCnt="4"/>
      <dgm:spPr/>
      <dgm:t>
        <a:bodyPr/>
        <a:lstStyle/>
        <a:p>
          <a:endParaRPr lang="en-US"/>
        </a:p>
      </dgm:t>
    </dgm:pt>
    <dgm:pt modelId="{64AFEE05-16D0-44F7-9ED7-07A54812D6E6}" type="pres">
      <dgm:prSet presAssocID="{70149284-268F-4773-82AF-8EFCD8F75D48}" presName="hierChild4" presStyleCnt="0"/>
      <dgm:spPr/>
    </dgm:pt>
    <dgm:pt modelId="{0C8802F9-9510-4733-AD9B-788ED60C5611}" type="pres">
      <dgm:prSet presAssocID="{8CC0DF28-3E3A-442E-8D14-9C8D153B6A5F}" presName="Name37" presStyleLbl="parChTrans1D3" presStyleIdx="2" presStyleCnt="6"/>
      <dgm:spPr/>
      <dgm:t>
        <a:bodyPr/>
        <a:lstStyle/>
        <a:p>
          <a:endParaRPr lang="en-US"/>
        </a:p>
      </dgm:t>
    </dgm:pt>
    <dgm:pt modelId="{13AD5BAB-8BDC-4553-8D0A-A2D13186EAB6}" type="pres">
      <dgm:prSet presAssocID="{89C122B5-F1BA-4316-97D3-15D6241C75BB}" presName="hierRoot2" presStyleCnt="0">
        <dgm:presLayoutVars>
          <dgm:hierBranch val="init"/>
        </dgm:presLayoutVars>
      </dgm:prSet>
      <dgm:spPr/>
    </dgm:pt>
    <dgm:pt modelId="{000C78F4-39EC-4639-8F64-769442DD532A}" type="pres">
      <dgm:prSet presAssocID="{89C122B5-F1BA-4316-97D3-15D6241C75BB}" presName="rootComposite" presStyleCnt="0"/>
      <dgm:spPr/>
    </dgm:pt>
    <dgm:pt modelId="{5DDB9D39-57E3-4354-8C9A-642AAF05C39B}" type="pres">
      <dgm:prSet presAssocID="{89C122B5-F1BA-4316-97D3-15D6241C75BB}" presName="rootText" presStyleLbl="node3" presStyleIdx="2" presStyleCnt="6">
        <dgm:presLayoutVars>
          <dgm:chPref val="3"/>
        </dgm:presLayoutVars>
      </dgm:prSet>
      <dgm:spPr/>
      <dgm:t>
        <a:bodyPr/>
        <a:lstStyle/>
        <a:p>
          <a:endParaRPr lang="en-US"/>
        </a:p>
      </dgm:t>
    </dgm:pt>
    <dgm:pt modelId="{EC9C12C7-A2C8-45AA-84EB-961CAEA8B160}" type="pres">
      <dgm:prSet presAssocID="{89C122B5-F1BA-4316-97D3-15D6241C75BB}" presName="rootConnector" presStyleLbl="node3" presStyleIdx="2" presStyleCnt="6"/>
      <dgm:spPr/>
      <dgm:t>
        <a:bodyPr/>
        <a:lstStyle/>
        <a:p>
          <a:endParaRPr lang="en-US"/>
        </a:p>
      </dgm:t>
    </dgm:pt>
    <dgm:pt modelId="{2FEA9E00-A5DE-41F2-B416-06D0DADE3544}" type="pres">
      <dgm:prSet presAssocID="{89C122B5-F1BA-4316-97D3-15D6241C75BB}" presName="hierChild4" presStyleCnt="0"/>
      <dgm:spPr/>
    </dgm:pt>
    <dgm:pt modelId="{4988F4CB-DB6A-4956-9A2B-87936C0E3DEE}" type="pres">
      <dgm:prSet presAssocID="{89C122B5-F1BA-4316-97D3-15D6241C75BB}" presName="hierChild5" presStyleCnt="0"/>
      <dgm:spPr/>
    </dgm:pt>
    <dgm:pt modelId="{CE1A59FE-05B1-4CC8-9038-E04D4C79A653}" type="pres">
      <dgm:prSet presAssocID="{78A7A52E-8904-4957-9BE1-5FEB4EAE0C4B}" presName="Name37" presStyleLbl="parChTrans1D3" presStyleIdx="3" presStyleCnt="6"/>
      <dgm:spPr/>
      <dgm:t>
        <a:bodyPr/>
        <a:lstStyle/>
        <a:p>
          <a:endParaRPr lang="en-US"/>
        </a:p>
      </dgm:t>
    </dgm:pt>
    <dgm:pt modelId="{E6A1910D-8965-4640-B94F-DF79A6A4E7E2}" type="pres">
      <dgm:prSet presAssocID="{B29C17D1-421E-4EB7-93CC-A9215DFCC8F8}" presName="hierRoot2" presStyleCnt="0">
        <dgm:presLayoutVars>
          <dgm:hierBranch val="init"/>
        </dgm:presLayoutVars>
      </dgm:prSet>
      <dgm:spPr/>
    </dgm:pt>
    <dgm:pt modelId="{BD01A522-C0C7-42FE-A7F5-CA55F5EF4F2A}" type="pres">
      <dgm:prSet presAssocID="{B29C17D1-421E-4EB7-93CC-A9215DFCC8F8}" presName="rootComposite" presStyleCnt="0"/>
      <dgm:spPr/>
    </dgm:pt>
    <dgm:pt modelId="{B3FA1D48-FA63-4A07-AAE7-25677EFE8F69}" type="pres">
      <dgm:prSet presAssocID="{B29C17D1-421E-4EB7-93CC-A9215DFCC8F8}" presName="rootText" presStyleLbl="node3" presStyleIdx="3" presStyleCnt="6">
        <dgm:presLayoutVars>
          <dgm:chPref val="3"/>
        </dgm:presLayoutVars>
      </dgm:prSet>
      <dgm:spPr/>
      <dgm:t>
        <a:bodyPr/>
        <a:lstStyle/>
        <a:p>
          <a:endParaRPr lang="en-US"/>
        </a:p>
      </dgm:t>
    </dgm:pt>
    <dgm:pt modelId="{41376A3D-7D72-4FE8-8164-F64C73669439}" type="pres">
      <dgm:prSet presAssocID="{B29C17D1-421E-4EB7-93CC-A9215DFCC8F8}" presName="rootConnector" presStyleLbl="node3" presStyleIdx="3" presStyleCnt="6"/>
      <dgm:spPr/>
      <dgm:t>
        <a:bodyPr/>
        <a:lstStyle/>
        <a:p>
          <a:endParaRPr lang="en-US"/>
        </a:p>
      </dgm:t>
    </dgm:pt>
    <dgm:pt modelId="{C1913CC6-5488-4690-A2F7-51889FD33CCD}" type="pres">
      <dgm:prSet presAssocID="{B29C17D1-421E-4EB7-93CC-A9215DFCC8F8}" presName="hierChild4" presStyleCnt="0"/>
      <dgm:spPr/>
    </dgm:pt>
    <dgm:pt modelId="{97804D9B-0E9C-4288-822C-414C998335DF}" type="pres">
      <dgm:prSet presAssocID="{B29C17D1-421E-4EB7-93CC-A9215DFCC8F8}" presName="hierChild5" presStyleCnt="0"/>
      <dgm:spPr/>
    </dgm:pt>
    <dgm:pt modelId="{B9B444C0-1E91-4AB6-B500-614CFDECE775}" type="pres">
      <dgm:prSet presAssocID="{70149284-268F-4773-82AF-8EFCD8F75D48}" presName="hierChild5" presStyleCnt="0"/>
      <dgm:spPr/>
    </dgm:pt>
    <dgm:pt modelId="{AD230397-9E41-4359-8182-B39D493CAA7B}" type="pres">
      <dgm:prSet presAssocID="{04DC3381-00CD-4016-A63A-3289BE810821}" presName="Name37" presStyleLbl="parChTrans1D2" presStyleIdx="3" presStyleCnt="4"/>
      <dgm:spPr/>
      <dgm:t>
        <a:bodyPr/>
        <a:lstStyle/>
        <a:p>
          <a:endParaRPr lang="en-US"/>
        </a:p>
      </dgm:t>
    </dgm:pt>
    <dgm:pt modelId="{591BBE61-F21C-455D-80A4-99E1FB16063B}" type="pres">
      <dgm:prSet presAssocID="{38AD937E-7307-49ED-8799-7C16EF5A3E36}" presName="hierRoot2" presStyleCnt="0">
        <dgm:presLayoutVars>
          <dgm:hierBranch val="init"/>
        </dgm:presLayoutVars>
      </dgm:prSet>
      <dgm:spPr/>
    </dgm:pt>
    <dgm:pt modelId="{EF8B2D48-D4D3-41CA-BA26-77A6D717054D}" type="pres">
      <dgm:prSet presAssocID="{38AD937E-7307-49ED-8799-7C16EF5A3E36}" presName="rootComposite" presStyleCnt="0"/>
      <dgm:spPr/>
    </dgm:pt>
    <dgm:pt modelId="{6F15EF71-3C76-4C93-9E12-2BD31E5BD65F}" type="pres">
      <dgm:prSet presAssocID="{38AD937E-7307-49ED-8799-7C16EF5A3E36}" presName="rootText" presStyleLbl="node2" presStyleIdx="3" presStyleCnt="4">
        <dgm:presLayoutVars>
          <dgm:chPref val="3"/>
        </dgm:presLayoutVars>
      </dgm:prSet>
      <dgm:spPr/>
      <dgm:t>
        <a:bodyPr/>
        <a:lstStyle/>
        <a:p>
          <a:endParaRPr lang="en-US"/>
        </a:p>
      </dgm:t>
    </dgm:pt>
    <dgm:pt modelId="{5A4073D7-1CE3-4970-8395-CD8FA0C1C10A}" type="pres">
      <dgm:prSet presAssocID="{38AD937E-7307-49ED-8799-7C16EF5A3E36}" presName="rootConnector" presStyleLbl="node2" presStyleIdx="3" presStyleCnt="4"/>
      <dgm:spPr/>
      <dgm:t>
        <a:bodyPr/>
        <a:lstStyle/>
        <a:p>
          <a:endParaRPr lang="en-US"/>
        </a:p>
      </dgm:t>
    </dgm:pt>
    <dgm:pt modelId="{AC4CC55A-8786-4858-89F7-B36F0FE792FA}" type="pres">
      <dgm:prSet presAssocID="{38AD937E-7307-49ED-8799-7C16EF5A3E36}" presName="hierChild4" presStyleCnt="0"/>
      <dgm:spPr/>
    </dgm:pt>
    <dgm:pt modelId="{F68D4D74-3537-4487-82A8-6CC7F1E2C174}" type="pres">
      <dgm:prSet presAssocID="{42621650-59F1-4B73-83A8-3A3A65C7475F}" presName="Name37" presStyleLbl="parChTrans1D3" presStyleIdx="4" presStyleCnt="6"/>
      <dgm:spPr/>
      <dgm:t>
        <a:bodyPr/>
        <a:lstStyle/>
        <a:p>
          <a:endParaRPr lang="en-US"/>
        </a:p>
      </dgm:t>
    </dgm:pt>
    <dgm:pt modelId="{0E9D807E-C50A-4F90-89A2-2FA13183934B}" type="pres">
      <dgm:prSet presAssocID="{68FCD38D-B7A8-42E7-BBE1-A2E966ED72E5}" presName="hierRoot2" presStyleCnt="0">
        <dgm:presLayoutVars>
          <dgm:hierBranch val="init"/>
        </dgm:presLayoutVars>
      </dgm:prSet>
      <dgm:spPr/>
    </dgm:pt>
    <dgm:pt modelId="{56D6834C-946D-40FC-8C96-2058DDF306E0}" type="pres">
      <dgm:prSet presAssocID="{68FCD38D-B7A8-42E7-BBE1-A2E966ED72E5}" presName="rootComposite" presStyleCnt="0"/>
      <dgm:spPr/>
    </dgm:pt>
    <dgm:pt modelId="{EADBA1EA-8E66-4DD5-8DE9-817D4FB1460A}" type="pres">
      <dgm:prSet presAssocID="{68FCD38D-B7A8-42E7-BBE1-A2E966ED72E5}" presName="rootText" presStyleLbl="node3" presStyleIdx="4" presStyleCnt="6">
        <dgm:presLayoutVars>
          <dgm:chPref val="3"/>
        </dgm:presLayoutVars>
      </dgm:prSet>
      <dgm:spPr/>
      <dgm:t>
        <a:bodyPr/>
        <a:lstStyle/>
        <a:p>
          <a:endParaRPr lang="en-US"/>
        </a:p>
      </dgm:t>
    </dgm:pt>
    <dgm:pt modelId="{54269951-FA91-447C-8A5F-6A563EBB503D}" type="pres">
      <dgm:prSet presAssocID="{68FCD38D-B7A8-42E7-BBE1-A2E966ED72E5}" presName="rootConnector" presStyleLbl="node3" presStyleIdx="4" presStyleCnt="6"/>
      <dgm:spPr/>
      <dgm:t>
        <a:bodyPr/>
        <a:lstStyle/>
        <a:p>
          <a:endParaRPr lang="en-US"/>
        </a:p>
      </dgm:t>
    </dgm:pt>
    <dgm:pt modelId="{6C118B8D-1F9F-487A-B15A-78390E7E3145}" type="pres">
      <dgm:prSet presAssocID="{68FCD38D-B7A8-42E7-BBE1-A2E966ED72E5}" presName="hierChild4" presStyleCnt="0"/>
      <dgm:spPr/>
    </dgm:pt>
    <dgm:pt modelId="{FBB2E1C5-E968-4BF4-A35F-1B28693F00D9}" type="pres">
      <dgm:prSet presAssocID="{68FCD38D-B7A8-42E7-BBE1-A2E966ED72E5}" presName="hierChild5" presStyleCnt="0"/>
      <dgm:spPr/>
    </dgm:pt>
    <dgm:pt modelId="{A24C4B07-5588-4911-8ED4-7F81A1ADBF46}" type="pres">
      <dgm:prSet presAssocID="{53C1B6C6-E8C2-4586-98F5-58C8329CD1BC}" presName="Name37" presStyleLbl="parChTrans1D3" presStyleIdx="5" presStyleCnt="6"/>
      <dgm:spPr/>
      <dgm:t>
        <a:bodyPr/>
        <a:lstStyle/>
        <a:p>
          <a:endParaRPr lang="en-US"/>
        </a:p>
      </dgm:t>
    </dgm:pt>
    <dgm:pt modelId="{C962806F-8685-4D6A-B49D-48D7661188B9}" type="pres">
      <dgm:prSet presAssocID="{827CAA02-8077-45B7-A770-188E2684D321}" presName="hierRoot2" presStyleCnt="0">
        <dgm:presLayoutVars>
          <dgm:hierBranch val="init"/>
        </dgm:presLayoutVars>
      </dgm:prSet>
      <dgm:spPr/>
    </dgm:pt>
    <dgm:pt modelId="{1508C7F9-B4C3-4A60-B463-3D2D9B14D1E4}" type="pres">
      <dgm:prSet presAssocID="{827CAA02-8077-45B7-A770-188E2684D321}" presName="rootComposite" presStyleCnt="0"/>
      <dgm:spPr/>
    </dgm:pt>
    <dgm:pt modelId="{6A40EC00-638D-4B84-8EC1-E7F9842B4337}" type="pres">
      <dgm:prSet presAssocID="{827CAA02-8077-45B7-A770-188E2684D321}" presName="rootText" presStyleLbl="node3" presStyleIdx="5" presStyleCnt="6">
        <dgm:presLayoutVars>
          <dgm:chPref val="3"/>
        </dgm:presLayoutVars>
      </dgm:prSet>
      <dgm:spPr/>
      <dgm:t>
        <a:bodyPr/>
        <a:lstStyle/>
        <a:p>
          <a:endParaRPr lang="en-US"/>
        </a:p>
      </dgm:t>
    </dgm:pt>
    <dgm:pt modelId="{547FC802-6D53-40DB-BF1E-2B11B9C05E7F}" type="pres">
      <dgm:prSet presAssocID="{827CAA02-8077-45B7-A770-188E2684D321}" presName="rootConnector" presStyleLbl="node3" presStyleIdx="5" presStyleCnt="6"/>
      <dgm:spPr/>
      <dgm:t>
        <a:bodyPr/>
        <a:lstStyle/>
        <a:p>
          <a:endParaRPr lang="en-US"/>
        </a:p>
      </dgm:t>
    </dgm:pt>
    <dgm:pt modelId="{D2292B4C-563D-4FCF-9DA6-5042F13DD3CC}" type="pres">
      <dgm:prSet presAssocID="{827CAA02-8077-45B7-A770-188E2684D321}" presName="hierChild4" presStyleCnt="0"/>
      <dgm:spPr/>
    </dgm:pt>
    <dgm:pt modelId="{C29B2CEE-574E-45D3-A4A5-460A24308E26}" type="pres">
      <dgm:prSet presAssocID="{827CAA02-8077-45B7-A770-188E2684D321}" presName="hierChild5" presStyleCnt="0"/>
      <dgm:spPr/>
    </dgm:pt>
    <dgm:pt modelId="{E615DA2C-FC25-484E-8896-138C7737CA8C}" type="pres">
      <dgm:prSet presAssocID="{38AD937E-7307-49ED-8799-7C16EF5A3E36}" presName="hierChild5" presStyleCnt="0"/>
      <dgm:spPr/>
    </dgm:pt>
    <dgm:pt modelId="{47978F8A-9F06-43BC-BF93-E494B6832836}" type="pres">
      <dgm:prSet presAssocID="{F5EFBFA4-0715-473B-B350-BB9481285A35}" presName="hierChild3" presStyleCnt="0"/>
      <dgm:spPr/>
    </dgm:pt>
  </dgm:ptLst>
  <dgm:cxnLst>
    <dgm:cxn modelId="{E42079CE-7463-174C-8304-288B0794471B}" type="presOf" srcId="{68FCD38D-B7A8-42E7-BBE1-A2E966ED72E5}" destId="{EADBA1EA-8E66-4DD5-8DE9-817D4FB1460A}" srcOrd="0" destOrd="0" presId="urn:microsoft.com/office/officeart/2005/8/layout/orgChart1"/>
    <dgm:cxn modelId="{6E307FA4-CF71-0048-A4CE-5F75CFD8B02A}" type="presOf" srcId="{9B31BA82-33EC-45FC-93D0-2A85AC3C4F68}" destId="{6E94A1C3-BF65-4952-BCBF-40BB9A93A265}" srcOrd="0" destOrd="0" presId="urn:microsoft.com/office/officeart/2005/8/layout/orgChart1"/>
    <dgm:cxn modelId="{CECCA0EE-0191-414C-824C-D1CA03E2E986}" type="presOf" srcId="{89C122B5-F1BA-4316-97D3-15D6241C75BB}" destId="{EC9C12C7-A2C8-45AA-84EB-961CAEA8B160}" srcOrd="1" destOrd="0" presId="urn:microsoft.com/office/officeart/2005/8/layout/orgChart1"/>
    <dgm:cxn modelId="{447E98A7-CE0C-6448-BBF5-D59A7E71FCDA}" type="presOf" srcId="{89C122B5-F1BA-4316-97D3-15D6241C75BB}" destId="{5DDB9D39-57E3-4354-8C9A-642AAF05C39B}" srcOrd="0" destOrd="0" presId="urn:microsoft.com/office/officeart/2005/8/layout/orgChart1"/>
    <dgm:cxn modelId="{39774813-BEC1-DC4B-BE47-06F6354FCC02}" type="presOf" srcId="{F39CCA54-F910-4EF3-93A5-D42EFFF06A40}" destId="{0D775602-ADF1-4D05-A845-B78D746EA1A9}" srcOrd="1" destOrd="0" presId="urn:microsoft.com/office/officeart/2005/8/layout/orgChart1"/>
    <dgm:cxn modelId="{2B70AF0B-1F19-5148-B8EB-3D62D42E07F2}" type="presOf" srcId="{D7ECE1E1-12F5-4231-8185-E46652D50356}" destId="{D0FAE402-BA1B-4D00-889C-5E6C3EBFEDE3}" srcOrd="1" destOrd="0" presId="urn:microsoft.com/office/officeart/2005/8/layout/orgChart1"/>
    <dgm:cxn modelId="{E0C1389F-12C4-40B0-A47C-DB727EFC7420}" srcId="{F5EFBFA4-0715-473B-B350-BB9481285A35}" destId="{F39CCA54-F910-4EF3-93A5-D42EFFF06A40}" srcOrd="0" destOrd="0" parTransId="{9B31BA82-33EC-45FC-93D0-2A85AC3C4F68}" sibTransId="{CC607EA9-A02B-4EDA-9FA5-5B63AB855BAA}"/>
    <dgm:cxn modelId="{4FE7224E-9FC1-3545-A3F7-096AB5117943}" type="presOf" srcId="{04DC3381-00CD-4016-A63A-3289BE810821}" destId="{AD230397-9E41-4359-8182-B39D493CAA7B}" srcOrd="0" destOrd="0" presId="urn:microsoft.com/office/officeart/2005/8/layout/orgChart1"/>
    <dgm:cxn modelId="{DBA1A1D9-4423-4F44-B4D4-83AE74962C01}" type="presOf" srcId="{8CC0DF28-3E3A-442E-8D14-9C8D153B6A5F}" destId="{0C8802F9-9510-4733-AD9B-788ED60C5611}" srcOrd="0" destOrd="0" presId="urn:microsoft.com/office/officeart/2005/8/layout/orgChart1"/>
    <dgm:cxn modelId="{078BC262-BDF5-1D4D-BD53-1BFAA4F0447E}" type="presOf" srcId="{38AD937E-7307-49ED-8799-7C16EF5A3E36}" destId="{5A4073D7-1CE3-4970-8395-CD8FA0C1C10A}" srcOrd="1" destOrd="0" presId="urn:microsoft.com/office/officeart/2005/8/layout/orgChart1"/>
    <dgm:cxn modelId="{C13FF680-0836-F84B-BAC1-C3A7677A4E3E}" type="presOf" srcId="{68FCD38D-B7A8-42E7-BBE1-A2E966ED72E5}" destId="{54269951-FA91-447C-8A5F-6A563EBB503D}" srcOrd="1" destOrd="0" presId="urn:microsoft.com/office/officeart/2005/8/layout/orgChart1"/>
    <dgm:cxn modelId="{97311EFB-2CF9-6243-8D3E-526E7938024B}" type="presOf" srcId="{70149284-268F-4773-82AF-8EFCD8F75D48}" destId="{60BBEB1D-90E3-400F-AFED-D9B2377526C9}" srcOrd="0" destOrd="0" presId="urn:microsoft.com/office/officeart/2005/8/layout/orgChart1"/>
    <dgm:cxn modelId="{293FEAF4-9BA6-E24D-B6E1-1DBBD15BCE78}" type="presOf" srcId="{D8513F0B-D0EE-4D81-96FA-7F4510E1B702}" destId="{AB94A6DB-FBE8-4E60-B27E-766F79586E5E}" srcOrd="0" destOrd="0" presId="urn:microsoft.com/office/officeart/2005/8/layout/orgChart1"/>
    <dgm:cxn modelId="{4E3A33E4-81E1-B34C-A8AF-A198722E4415}" type="presOf" srcId="{D8513F0B-D0EE-4D81-96FA-7F4510E1B702}" destId="{EFE73AAB-6C92-4284-A36E-41C0447FE639}" srcOrd="1" destOrd="0" presId="urn:microsoft.com/office/officeart/2005/8/layout/orgChart1"/>
    <dgm:cxn modelId="{53CB319F-41F6-46AD-AE1D-0409E3B6FFA6}" srcId="{70149284-268F-4773-82AF-8EFCD8F75D48}" destId="{B29C17D1-421E-4EB7-93CC-A9215DFCC8F8}" srcOrd="1" destOrd="0" parTransId="{78A7A52E-8904-4957-9BE1-5FEB4EAE0C4B}" sibTransId="{12056F87-AB21-4F12-AF79-3DFD20827F5A}"/>
    <dgm:cxn modelId="{DF4EBC3A-3320-4642-8ABE-823E2FF250B2}" srcId="{38AD937E-7307-49ED-8799-7C16EF5A3E36}" destId="{68FCD38D-B7A8-42E7-BBE1-A2E966ED72E5}" srcOrd="0" destOrd="0" parTransId="{42621650-59F1-4B73-83A8-3A3A65C7475F}" sibTransId="{DC6E0B65-B951-4BAE-9BAE-65A35A22A482}"/>
    <dgm:cxn modelId="{42C5BCAF-12D6-C64B-820D-961450AFC095}" type="presOf" srcId="{827CAA02-8077-45B7-A770-188E2684D321}" destId="{547FC802-6D53-40DB-BF1E-2B11B9C05E7F}" srcOrd="1" destOrd="0" presId="urn:microsoft.com/office/officeart/2005/8/layout/orgChart1"/>
    <dgm:cxn modelId="{7C2023A4-BF77-44AB-A42F-F4F6DDFEFFBF}" srcId="{F5EFBFA4-0715-473B-B350-BB9481285A35}" destId="{D7ECE1E1-12F5-4231-8185-E46652D50356}" srcOrd="1" destOrd="0" parTransId="{E1732DAA-39EB-4F54-8564-CC814FBAEF31}" sibTransId="{F03D376C-6DB7-4AC2-AEAA-CC73EC5B0ACE}"/>
    <dgm:cxn modelId="{776424DE-97EB-4A19-BFDA-65E1EF36A64B}" srcId="{38AD937E-7307-49ED-8799-7C16EF5A3E36}" destId="{827CAA02-8077-45B7-A770-188E2684D321}" srcOrd="1" destOrd="0" parTransId="{53C1B6C6-E8C2-4586-98F5-58C8329CD1BC}" sibTransId="{76AA02C7-2C83-4858-975C-C3C65026BB7A}"/>
    <dgm:cxn modelId="{59B407C9-A3D8-364E-BAE9-201C02975A6E}" type="presOf" srcId="{D7ECE1E1-12F5-4231-8185-E46652D50356}" destId="{EC110C0F-59CA-4024-8A49-706DAF050EA4}" srcOrd="0" destOrd="0" presId="urn:microsoft.com/office/officeart/2005/8/layout/orgChart1"/>
    <dgm:cxn modelId="{8F9A1AD3-4339-40E9-84A9-8D5CCE745763}" srcId="{F5EFBFA4-0715-473B-B350-BB9481285A35}" destId="{38AD937E-7307-49ED-8799-7C16EF5A3E36}" srcOrd="3" destOrd="0" parTransId="{04DC3381-00CD-4016-A63A-3289BE810821}" sibTransId="{B49B899F-4080-49F9-A978-3C6DFBC655BD}"/>
    <dgm:cxn modelId="{2BBF9D86-FE03-434E-8BCF-1D4ABE2E124A}" type="presOf" srcId="{38AD937E-7307-49ED-8799-7C16EF5A3E36}" destId="{6F15EF71-3C76-4C93-9E12-2BD31E5BD65F}" srcOrd="0" destOrd="0" presId="urn:microsoft.com/office/officeart/2005/8/layout/orgChart1"/>
    <dgm:cxn modelId="{FC42EA35-B403-A446-BBD1-81BC3998CC51}" type="presOf" srcId="{E1732DAA-39EB-4F54-8564-CC814FBAEF31}" destId="{2AF66835-8AF3-4A08-AE41-B80F9E2FAFF0}" srcOrd="0" destOrd="0" presId="urn:microsoft.com/office/officeart/2005/8/layout/orgChart1"/>
    <dgm:cxn modelId="{37DD05EA-AA00-E647-81CD-C4804937A81F}" type="presOf" srcId="{78A7A52E-8904-4957-9BE1-5FEB4EAE0C4B}" destId="{CE1A59FE-05B1-4CC8-9038-E04D4C79A653}" srcOrd="0" destOrd="0" presId="urn:microsoft.com/office/officeart/2005/8/layout/orgChart1"/>
    <dgm:cxn modelId="{0D8ED40A-269C-814C-9777-E62DA570FDEA}" type="presOf" srcId="{B29C17D1-421E-4EB7-93CC-A9215DFCC8F8}" destId="{41376A3D-7D72-4FE8-8164-F64C73669439}" srcOrd="1" destOrd="0" presId="urn:microsoft.com/office/officeart/2005/8/layout/orgChart1"/>
    <dgm:cxn modelId="{7541D029-07D8-B547-AC5E-A6997C6A4D3A}" type="presOf" srcId="{42621650-59F1-4B73-83A8-3A3A65C7475F}" destId="{F68D4D74-3537-4487-82A8-6CC7F1E2C174}" srcOrd="0" destOrd="0" presId="urn:microsoft.com/office/officeart/2005/8/layout/orgChart1"/>
    <dgm:cxn modelId="{2B038E8F-9EC9-433A-A8F0-F38D3AAE7DD4}" srcId="{F5EFBFA4-0715-473B-B350-BB9481285A35}" destId="{70149284-268F-4773-82AF-8EFCD8F75D48}" srcOrd="2" destOrd="0" parTransId="{E39FC265-4AC5-44BE-AEA2-DAF55EE92821}" sibTransId="{492EB2F0-2D38-474B-A819-776C8E85EE46}"/>
    <dgm:cxn modelId="{8F57B98C-254F-1940-A077-93A6EDBD9277}" type="presOf" srcId="{AC5ED254-3D5C-4B92-99E7-3AA0263B5734}" destId="{3114C123-7B8C-41A8-A582-5E4DEBCEB7D9}" srcOrd="0" destOrd="0" presId="urn:microsoft.com/office/officeart/2005/8/layout/orgChart1"/>
    <dgm:cxn modelId="{672DF797-8677-2649-BB69-601D18054A48}" type="presOf" srcId="{E4CEF8B2-792B-4CBF-944A-16B452B31D3E}" destId="{9C4E9899-D7B2-4270-B4CC-AD760E920215}" srcOrd="0" destOrd="0" presId="urn:microsoft.com/office/officeart/2005/8/layout/orgChart1"/>
    <dgm:cxn modelId="{5693084F-DB89-2E40-B7DF-6163B9063845}" type="presOf" srcId="{827CAA02-8077-45B7-A770-188E2684D321}" destId="{6A40EC00-638D-4B84-8EC1-E7F9842B4337}" srcOrd="0" destOrd="0" presId="urn:microsoft.com/office/officeart/2005/8/layout/orgChart1"/>
    <dgm:cxn modelId="{494CC0F2-3D9E-9F4F-9D24-6EE777F7F045}" type="presOf" srcId="{55C08CE7-1CA6-485F-AE93-E82F1F8FE420}" destId="{0C9572B7-3C5F-4EF7-A8D2-D931731747E0}" srcOrd="0" destOrd="0" presId="urn:microsoft.com/office/officeart/2005/8/layout/orgChart1"/>
    <dgm:cxn modelId="{A12EA11E-4D95-644C-BE00-BD794A876B2E}" type="presOf" srcId="{53C1B6C6-E8C2-4586-98F5-58C8329CD1BC}" destId="{A24C4B07-5588-4911-8ED4-7F81A1ADBF46}" srcOrd="0" destOrd="0" presId="urn:microsoft.com/office/officeart/2005/8/layout/orgChart1"/>
    <dgm:cxn modelId="{7D33D21E-FF2D-9C41-B3E5-7C2D2DDF13E2}" type="presOf" srcId="{70149284-268F-4773-82AF-8EFCD8F75D48}" destId="{3C9C4786-06FF-4062-966E-C2AB5A0B99B1}" srcOrd="1" destOrd="0" presId="urn:microsoft.com/office/officeart/2005/8/layout/orgChart1"/>
    <dgm:cxn modelId="{D579F55E-A27A-E847-B94F-3F98BDB07941}" type="presOf" srcId="{F39CCA54-F910-4EF3-93A5-D42EFFF06A40}" destId="{AC4C0691-0AB1-4CD8-A51B-AE72BC13470E}" srcOrd="0" destOrd="0" presId="urn:microsoft.com/office/officeart/2005/8/layout/orgChart1"/>
    <dgm:cxn modelId="{114FDCAE-1FC1-4E76-9434-4E9F04295D27}" srcId="{70149284-268F-4773-82AF-8EFCD8F75D48}" destId="{89C122B5-F1BA-4316-97D3-15D6241C75BB}" srcOrd="0" destOrd="0" parTransId="{8CC0DF28-3E3A-442E-8D14-9C8D153B6A5F}" sibTransId="{2227A838-82D2-4002-B379-E8D9E76F9E5A}"/>
    <dgm:cxn modelId="{A0D526A0-4EDA-F64F-A5D5-FA2B6ECF9E59}" type="presOf" srcId="{F5EFBFA4-0715-473B-B350-BB9481285A35}" destId="{BD0C90A6-132F-4A0D-9BF0-8225558A233D}" srcOrd="0" destOrd="0" presId="urn:microsoft.com/office/officeart/2005/8/layout/orgChart1"/>
    <dgm:cxn modelId="{91EFE7D2-BFCB-C148-B21A-F7C770D68D94}" type="presOf" srcId="{7F7AADF3-EDD1-4CBA-9408-186895DBF9A8}" destId="{B7CA4E01-A71F-4D6F-8836-B560480CFAFD}" srcOrd="1" destOrd="0" presId="urn:microsoft.com/office/officeart/2005/8/layout/orgChart1"/>
    <dgm:cxn modelId="{8E6EA51E-F8D5-1D45-AEDE-FD07E8CFA530}" type="presOf" srcId="{E39FC265-4AC5-44BE-AEA2-DAF55EE92821}" destId="{696746D7-CA7E-40D9-9D9A-3D658E7ED8BD}" srcOrd="0" destOrd="0" presId="urn:microsoft.com/office/officeart/2005/8/layout/orgChart1"/>
    <dgm:cxn modelId="{197C483F-37D0-4FEA-B962-A6A9456453B6}" srcId="{AC5ED254-3D5C-4B92-99E7-3AA0263B5734}" destId="{F5EFBFA4-0715-473B-B350-BB9481285A35}" srcOrd="0" destOrd="0" parTransId="{35C38E00-A8AA-4AEC-BBC4-D36E40A76C63}" sibTransId="{34E18C18-1DF9-47E9-B782-C23D96B685C3}"/>
    <dgm:cxn modelId="{8142DCF9-172C-7247-B7A3-BEC35B807F93}" type="presOf" srcId="{7F7AADF3-EDD1-4CBA-9408-186895DBF9A8}" destId="{1FE536B1-0AAC-4EDE-AD40-B3B92CFA810F}" srcOrd="0" destOrd="0" presId="urn:microsoft.com/office/officeart/2005/8/layout/orgChart1"/>
    <dgm:cxn modelId="{F1C911C0-E637-2143-AFF3-B28A71CAB714}" type="presOf" srcId="{F5EFBFA4-0715-473B-B350-BB9481285A35}" destId="{87CA2CFD-06AB-4DC4-A5D9-C2D3AA19CCAF}" srcOrd="1" destOrd="0" presId="urn:microsoft.com/office/officeart/2005/8/layout/orgChart1"/>
    <dgm:cxn modelId="{6EBCBBD8-7E2C-4586-90B5-EEEA6CEA2023}" srcId="{D7ECE1E1-12F5-4231-8185-E46652D50356}" destId="{D8513F0B-D0EE-4D81-96FA-7F4510E1B702}" srcOrd="1" destOrd="0" parTransId="{55C08CE7-1CA6-485F-AE93-E82F1F8FE420}" sibTransId="{84D8F1F8-F95F-4956-A6A0-91ABFCB36710}"/>
    <dgm:cxn modelId="{2FC05F93-7910-644E-805F-6FC15B98D746}" type="presOf" srcId="{B29C17D1-421E-4EB7-93CC-A9215DFCC8F8}" destId="{B3FA1D48-FA63-4A07-AAE7-25677EFE8F69}" srcOrd="0" destOrd="0" presId="urn:microsoft.com/office/officeart/2005/8/layout/orgChart1"/>
    <dgm:cxn modelId="{221211F4-4F7C-4143-A718-49260A2A0177}" srcId="{D7ECE1E1-12F5-4231-8185-E46652D50356}" destId="{7F7AADF3-EDD1-4CBA-9408-186895DBF9A8}" srcOrd="0" destOrd="0" parTransId="{E4CEF8B2-792B-4CBF-944A-16B452B31D3E}" sibTransId="{47A80CA4-31EE-4C3A-8B80-5B720FBD64FB}"/>
    <dgm:cxn modelId="{D264DC92-6424-AC4B-97D7-A3220C9B8CB7}" type="presParOf" srcId="{3114C123-7B8C-41A8-A582-5E4DEBCEB7D9}" destId="{C112DE51-5EE3-4D20-8BE2-1A101B17AED4}" srcOrd="0" destOrd="0" presId="urn:microsoft.com/office/officeart/2005/8/layout/orgChart1"/>
    <dgm:cxn modelId="{71BB5747-3B01-F14F-82FA-47BB5451CF15}" type="presParOf" srcId="{C112DE51-5EE3-4D20-8BE2-1A101B17AED4}" destId="{1E2F1888-6406-47A0-AB3D-5057E66E97E3}" srcOrd="0" destOrd="0" presId="urn:microsoft.com/office/officeart/2005/8/layout/orgChart1"/>
    <dgm:cxn modelId="{D6BCF65F-BC93-8441-B12F-8F1382248A86}" type="presParOf" srcId="{1E2F1888-6406-47A0-AB3D-5057E66E97E3}" destId="{BD0C90A6-132F-4A0D-9BF0-8225558A233D}" srcOrd="0" destOrd="0" presId="urn:microsoft.com/office/officeart/2005/8/layout/orgChart1"/>
    <dgm:cxn modelId="{9A496685-849E-0F48-A1CB-49294DE994FD}" type="presParOf" srcId="{1E2F1888-6406-47A0-AB3D-5057E66E97E3}" destId="{87CA2CFD-06AB-4DC4-A5D9-C2D3AA19CCAF}" srcOrd="1" destOrd="0" presId="urn:microsoft.com/office/officeart/2005/8/layout/orgChart1"/>
    <dgm:cxn modelId="{34463609-5ECF-E647-B73E-F15EE0F227C0}" type="presParOf" srcId="{C112DE51-5EE3-4D20-8BE2-1A101B17AED4}" destId="{7776BD6A-33F7-4494-9664-CF6F9D80EEA2}" srcOrd="1" destOrd="0" presId="urn:microsoft.com/office/officeart/2005/8/layout/orgChart1"/>
    <dgm:cxn modelId="{6591FC09-90F2-D649-8B44-5C9FF128E8DF}" type="presParOf" srcId="{7776BD6A-33F7-4494-9664-CF6F9D80EEA2}" destId="{6E94A1C3-BF65-4952-BCBF-40BB9A93A265}" srcOrd="0" destOrd="0" presId="urn:microsoft.com/office/officeart/2005/8/layout/orgChart1"/>
    <dgm:cxn modelId="{564D24FF-14A8-8D41-B520-F9D33B1831E0}" type="presParOf" srcId="{7776BD6A-33F7-4494-9664-CF6F9D80EEA2}" destId="{8BA255B1-B924-4383-A626-23FC7BF2BE68}" srcOrd="1" destOrd="0" presId="urn:microsoft.com/office/officeart/2005/8/layout/orgChart1"/>
    <dgm:cxn modelId="{8D2103EF-0F9F-9A4F-A662-E7EF279D0AA4}" type="presParOf" srcId="{8BA255B1-B924-4383-A626-23FC7BF2BE68}" destId="{7E9549DB-275B-4E7E-A035-F03200792996}" srcOrd="0" destOrd="0" presId="urn:microsoft.com/office/officeart/2005/8/layout/orgChart1"/>
    <dgm:cxn modelId="{CFB90954-EEBC-1F4C-8B82-221A898EAAEC}" type="presParOf" srcId="{7E9549DB-275B-4E7E-A035-F03200792996}" destId="{AC4C0691-0AB1-4CD8-A51B-AE72BC13470E}" srcOrd="0" destOrd="0" presId="urn:microsoft.com/office/officeart/2005/8/layout/orgChart1"/>
    <dgm:cxn modelId="{3FD785EA-26E3-C946-B5CF-F80390BB4468}" type="presParOf" srcId="{7E9549DB-275B-4E7E-A035-F03200792996}" destId="{0D775602-ADF1-4D05-A845-B78D746EA1A9}" srcOrd="1" destOrd="0" presId="urn:microsoft.com/office/officeart/2005/8/layout/orgChart1"/>
    <dgm:cxn modelId="{09B4E315-4C09-C540-8788-E73742CA03C0}" type="presParOf" srcId="{8BA255B1-B924-4383-A626-23FC7BF2BE68}" destId="{C1098DF9-86E7-4DBE-8205-97620E9C3688}" srcOrd="1" destOrd="0" presId="urn:microsoft.com/office/officeart/2005/8/layout/orgChart1"/>
    <dgm:cxn modelId="{1A1D4B6D-C8F3-514D-9F01-C4705F792DF3}" type="presParOf" srcId="{8BA255B1-B924-4383-A626-23FC7BF2BE68}" destId="{35237882-4292-4FD2-817B-DA54716B387F}" srcOrd="2" destOrd="0" presId="urn:microsoft.com/office/officeart/2005/8/layout/orgChart1"/>
    <dgm:cxn modelId="{30B1893F-8EAB-1648-9613-9629BB38E3A7}" type="presParOf" srcId="{7776BD6A-33F7-4494-9664-CF6F9D80EEA2}" destId="{2AF66835-8AF3-4A08-AE41-B80F9E2FAFF0}" srcOrd="2" destOrd="0" presId="urn:microsoft.com/office/officeart/2005/8/layout/orgChart1"/>
    <dgm:cxn modelId="{FC66E88F-8F7B-A741-854E-EA36B58CDAFD}" type="presParOf" srcId="{7776BD6A-33F7-4494-9664-CF6F9D80EEA2}" destId="{29061209-E5C6-4939-9CBC-DDBC891E9FBB}" srcOrd="3" destOrd="0" presId="urn:microsoft.com/office/officeart/2005/8/layout/orgChart1"/>
    <dgm:cxn modelId="{EAE9135E-B1EC-1A41-AFE9-BEBB52719FA2}" type="presParOf" srcId="{29061209-E5C6-4939-9CBC-DDBC891E9FBB}" destId="{2B2219E8-159E-40C0-A66A-20ABCB5D471F}" srcOrd="0" destOrd="0" presId="urn:microsoft.com/office/officeart/2005/8/layout/orgChart1"/>
    <dgm:cxn modelId="{923BBCCE-BDAA-BB45-8141-3BEFB80B6304}" type="presParOf" srcId="{2B2219E8-159E-40C0-A66A-20ABCB5D471F}" destId="{EC110C0F-59CA-4024-8A49-706DAF050EA4}" srcOrd="0" destOrd="0" presId="urn:microsoft.com/office/officeart/2005/8/layout/orgChart1"/>
    <dgm:cxn modelId="{6EAF3417-91A4-E84C-8551-803DAA9BAFFD}" type="presParOf" srcId="{2B2219E8-159E-40C0-A66A-20ABCB5D471F}" destId="{D0FAE402-BA1B-4D00-889C-5E6C3EBFEDE3}" srcOrd="1" destOrd="0" presId="urn:microsoft.com/office/officeart/2005/8/layout/orgChart1"/>
    <dgm:cxn modelId="{BCB3FA21-A4B6-0246-B915-81695C0D97AA}" type="presParOf" srcId="{29061209-E5C6-4939-9CBC-DDBC891E9FBB}" destId="{9C599F8F-5382-4AA7-966B-0F12C5ABD518}" srcOrd="1" destOrd="0" presId="urn:microsoft.com/office/officeart/2005/8/layout/orgChart1"/>
    <dgm:cxn modelId="{C30C19DB-FFA2-2E49-8732-5DD8C2881A0C}" type="presParOf" srcId="{9C599F8F-5382-4AA7-966B-0F12C5ABD518}" destId="{9C4E9899-D7B2-4270-B4CC-AD760E920215}" srcOrd="0" destOrd="0" presId="urn:microsoft.com/office/officeart/2005/8/layout/orgChart1"/>
    <dgm:cxn modelId="{868CC4A5-502F-3244-8971-96EA37FBD526}" type="presParOf" srcId="{9C599F8F-5382-4AA7-966B-0F12C5ABD518}" destId="{C2DA1953-5707-4448-BC3A-5C9896567ABC}" srcOrd="1" destOrd="0" presId="urn:microsoft.com/office/officeart/2005/8/layout/orgChart1"/>
    <dgm:cxn modelId="{B6CD6BAF-036E-8D4D-B434-EA03DFB1302F}" type="presParOf" srcId="{C2DA1953-5707-4448-BC3A-5C9896567ABC}" destId="{3055E85A-9AEF-46D7-93FB-D8BC1D95689F}" srcOrd="0" destOrd="0" presId="urn:microsoft.com/office/officeart/2005/8/layout/orgChart1"/>
    <dgm:cxn modelId="{D4C988C8-5CB4-6841-BC59-0692CBB68052}" type="presParOf" srcId="{3055E85A-9AEF-46D7-93FB-D8BC1D95689F}" destId="{1FE536B1-0AAC-4EDE-AD40-B3B92CFA810F}" srcOrd="0" destOrd="0" presId="urn:microsoft.com/office/officeart/2005/8/layout/orgChart1"/>
    <dgm:cxn modelId="{7DF30DE7-ED56-8A47-B32B-229E754FAB6F}" type="presParOf" srcId="{3055E85A-9AEF-46D7-93FB-D8BC1D95689F}" destId="{B7CA4E01-A71F-4D6F-8836-B560480CFAFD}" srcOrd="1" destOrd="0" presId="urn:microsoft.com/office/officeart/2005/8/layout/orgChart1"/>
    <dgm:cxn modelId="{B620C206-9873-384E-AB7C-C3D0F7BDD761}" type="presParOf" srcId="{C2DA1953-5707-4448-BC3A-5C9896567ABC}" destId="{0A67635D-14D5-49F3-B8E1-877FA6DE7A10}" srcOrd="1" destOrd="0" presId="urn:microsoft.com/office/officeart/2005/8/layout/orgChart1"/>
    <dgm:cxn modelId="{E02E7FC6-D90D-D24C-9745-7966A312455B}" type="presParOf" srcId="{C2DA1953-5707-4448-BC3A-5C9896567ABC}" destId="{4AC39D53-F65F-45DB-98A3-7716356BA54A}" srcOrd="2" destOrd="0" presId="urn:microsoft.com/office/officeart/2005/8/layout/orgChart1"/>
    <dgm:cxn modelId="{177C63FA-C4E2-C547-9C4A-692DDB17263E}" type="presParOf" srcId="{9C599F8F-5382-4AA7-966B-0F12C5ABD518}" destId="{0C9572B7-3C5F-4EF7-A8D2-D931731747E0}" srcOrd="2" destOrd="0" presId="urn:microsoft.com/office/officeart/2005/8/layout/orgChart1"/>
    <dgm:cxn modelId="{28CBB66F-73B6-0342-B4D1-947A3A8C1D59}" type="presParOf" srcId="{9C599F8F-5382-4AA7-966B-0F12C5ABD518}" destId="{076F4B12-B60D-4317-B0C2-89E37437EEDA}" srcOrd="3" destOrd="0" presId="urn:microsoft.com/office/officeart/2005/8/layout/orgChart1"/>
    <dgm:cxn modelId="{317C5E37-F98F-174C-8D3E-4A69F80D7707}" type="presParOf" srcId="{076F4B12-B60D-4317-B0C2-89E37437EEDA}" destId="{124819EC-ADE7-40DD-A204-D8C7CD9BA547}" srcOrd="0" destOrd="0" presId="urn:microsoft.com/office/officeart/2005/8/layout/orgChart1"/>
    <dgm:cxn modelId="{D5E7E1CF-66CE-2948-B943-6FB55FE07A76}" type="presParOf" srcId="{124819EC-ADE7-40DD-A204-D8C7CD9BA547}" destId="{AB94A6DB-FBE8-4E60-B27E-766F79586E5E}" srcOrd="0" destOrd="0" presId="urn:microsoft.com/office/officeart/2005/8/layout/orgChart1"/>
    <dgm:cxn modelId="{3F7D9420-9E8E-9E4F-870C-5E394F9798D4}" type="presParOf" srcId="{124819EC-ADE7-40DD-A204-D8C7CD9BA547}" destId="{EFE73AAB-6C92-4284-A36E-41C0447FE639}" srcOrd="1" destOrd="0" presId="urn:microsoft.com/office/officeart/2005/8/layout/orgChart1"/>
    <dgm:cxn modelId="{4F17747D-7311-2F46-9F0B-B5821011D92A}" type="presParOf" srcId="{076F4B12-B60D-4317-B0C2-89E37437EEDA}" destId="{E74E15FE-81B4-4D58-A18C-998128B2B710}" srcOrd="1" destOrd="0" presId="urn:microsoft.com/office/officeart/2005/8/layout/orgChart1"/>
    <dgm:cxn modelId="{1FD6BCAF-E97D-2742-B8A4-FEC553E50C28}" type="presParOf" srcId="{076F4B12-B60D-4317-B0C2-89E37437EEDA}" destId="{BA76B542-52A1-4BE9-99F9-3CB98F661352}" srcOrd="2" destOrd="0" presId="urn:microsoft.com/office/officeart/2005/8/layout/orgChart1"/>
    <dgm:cxn modelId="{B49A9256-F4D8-344E-BA13-BDCF8BD5459A}" type="presParOf" srcId="{29061209-E5C6-4939-9CBC-DDBC891E9FBB}" destId="{E70DBC6C-07D4-4B07-BB56-15A19657EF7A}" srcOrd="2" destOrd="0" presId="urn:microsoft.com/office/officeart/2005/8/layout/orgChart1"/>
    <dgm:cxn modelId="{A98F0C2E-4DB8-CC43-8F25-CEEA4AADCCA5}" type="presParOf" srcId="{7776BD6A-33F7-4494-9664-CF6F9D80EEA2}" destId="{696746D7-CA7E-40D9-9D9A-3D658E7ED8BD}" srcOrd="4" destOrd="0" presId="urn:microsoft.com/office/officeart/2005/8/layout/orgChart1"/>
    <dgm:cxn modelId="{20F488E8-0E6F-604A-A588-06DC31B1A053}" type="presParOf" srcId="{7776BD6A-33F7-4494-9664-CF6F9D80EEA2}" destId="{EEFD0D6E-D197-4D9A-96F1-31F6FE13B44D}" srcOrd="5" destOrd="0" presId="urn:microsoft.com/office/officeart/2005/8/layout/orgChart1"/>
    <dgm:cxn modelId="{0D50A685-6454-C248-8B6E-1C71A11C8DBF}" type="presParOf" srcId="{EEFD0D6E-D197-4D9A-96F1-31F6FE13B44D}" destId="{723A9854-0056-43D8-ADF9-8A498BACC572}" srcOrd="0" destOrd="0" presId="urn:microsoft.com/office/officeart/2005/8/layout/orgChart1"/>
    <dgm:cxn modelId="{AFADCCCC-54A7-C941-B1D9-F091FA1ECD83}" type="presParOf" srcId="{723A9854-0056-43D8-ADF9-8A498BACC572}" destId="{60BBEB1D-90E3-400F-AFED-D9B2377526C9}" srcOrd="0" destOrd="0" presId="urn:microsoft.com/office/officeart/2005/8/layout/orgChart1"/>
    <dgm:cxn modelId="{A9A5F20B-AF58-D145-8F1C-99A497A8E20E}" type="presParOf" srcId="{723A9854-0056-43D8-ADF9-8A498BACC572}" destId="{3C9C4786-06FF-4062-966E-C2AB5A0B99B1}" srcOrd="1" destOrd="0" presId="urn:microsoft.com/office/officeart/2005/8/layout/orgChart1"/>
    <dgm:cxn modelId="{E92A9240-294C-AD45-B602-464CFAA1A38F}" type="presParOf" srcId="{EEFD0D6E-D197-4D9A-96F1-31F6FE13B44D}" destId="{64AFEE05-16D0-44F7-9ED7-07A54812D6E6}" srcOrd="1" destOrd="0" presId="urn:microsoft.com/office/officeart/2005/8/layout/orgChart1"/>
    <dgm:cxn modelId="{A8A87BAB-8187-7048-82A7-C80C236B49CC}" type="presParOf" srcId="{64AFEE05-16D0-44F7-9ED7-07A54812D6E6}" destId="{0C8802F9-9510-4733-AD9B-788ED60C5611}" srcOrd="0" destOrd="0" presId="urn:microsoft.com/office/officeart/2005/8/layout/orgChart1"/>
    <dgm:cxn modelId="{AB605BA4-9BE7-BF48-8F3A-BDA24602FC56}" type="presParOf" srcId="{64AFEE05-16D0-44F7-9ED7-07A54812D6E6}" destId="{13AD5BAB-8BDC-4553-8D0A-A2D13186EAB6}" srcOrd="1" destOrd="0" presId="urn:microsoft.com/office/officeart/2005/8/layout/orgChart1"/>
    <dgm:cxn modelId="{30FDB7B7-261F-A447-BE49-0EB560ACF9EA}" type="presParOf" srcId="{13AD5BAB-8BDC-4553-8D0A-A2D13186EAB6}" destId="{000C78F4-39EC-4639-8F64-769442DD532A}" srcOrd="0" destOrd="0" presId="urn:microsoft.com/office/officeart/2005/8/layout/orgChart1"/>
    <dgm:cxn modelId="{9D941339-D83C-5D4F-BA02-5B7BEE225B7C}" type="presParOf" srcId="{000C78F4-39EC-4639-8F64-769442DD532A}" destId="{5DDB9D39-57E3-4354-8C9A-642AAF05C39B}" srcOrd="0" destOrd="0" presId="urn:microsoft.com/office/officeart/2005/8/layout/orgChart1"/>
    <dgm:cxn modelId="{E19C7006-75B1-D94D-9909-21E5432AE99C}" type="presParOf" srcId="{000C78F4-39EC-4639-8F64-769442DD532A}" destId="{EC9C12C7-A2C8-45AA-84EB-961CAEA8B160}" srcOrd="1" destOrd="0" presId="urn:microsoft.com/office/officeart/2005/8/layout/orgChart1"/>
    <dgm:cxn modelId="{761B2A5A-41D5-C24F-877D-48E4C4EA8921}" type="presParOf" srcId="{13AD5BAB-8BDC-4553-8D0A-A2D13186EAB6}" destId="{2FEA9E00-A5DE-41F2-B416-06D0DADE3544}" srcOrd="1" destOrd="0" presId="urn:microsoft.com/office/officeart/2005/8/layout/orgChart1"/>
    <dgm:cxn modelId="{1248C8EA-CDEC-544C-AEE4-13CEEEACED8B}" type="presParOf" srcId="{13AD5BAB-8BDC-4553-8D0A-A2D13186EAB6}" destId="{4988F4CB-DB6A-4956-9A2B-87936C0E3DEE}" srcOrd="2" destOrd="0" presId="urn:microsoft.com/office/officeart/2005/8/layout/orgChart1"/>
    <dgm:cxn modelId="{3D961AE6-AB42-D247-976A-42303DCDB32C}" type="presParOf" srcId="{64AFEE05-16D0-44F7-9ED7-07A54812D6E6}" destId="{CE1A59FE-05B1-4CC8-9038-E04D4C79A653}" srcOrd="2" destOrd="0" presId="urn:microsoft.com/office/officeart/2005/8/layout/orgChart1"/>
    <dgm:cxn modelId="{F0B7C753-64A1-FD49-94D2-0C71CF6B77EB}" type="presParOf" srcId="{64AFEE05-16D0-44F7-9ED7-07A54812D6E6}" destId="{E6A1910D-8965-4640-B94F-DF79A6A4E7E2}" srcOrd="3" destOrd="0" presId="urn:microsoft.com/office/officeart/2005/8/layout/orgChart1"/>
    <dgm:cxn modelId="{C7336155-ACF5-F844-8D0B-08DA9DB08299}" type="presParOf" srcId="{E6A1910D-8965-4640-B94F-DF79A6A4E7E2}" destId="{BD01A522-C0C7-42FE-A7F5-CA55F5EF4F2A}" srcOrd="0" destOrd="0" presId="urn:microsoft.com/office/officeart/2005/8/layout/orgChart1"/>
    <dgm:cxn modelId="{B565E5DE-0DDA-D24C-B841-3291F92BADBA}" type="presParOf" srcId="{BD01A522-C0C7-42FE-A7F5-CA55F5EF4F2A}" destId="{B3FA1D48-FA63-4A07-AAE7-25677EFE8F69}" srcOrd="0" destOrd="0" presId="urn:microsoft.com/office/officeart/2005/8/layout/orgChart1"/>
    <dgm:cxn modelId="{315F4CEE-365B-C04B-BA77-7C2566617AF7}" type="presParOf" srcId="{BD01A522-C0C7-42FE-A7F5-CA55F5EF4F2A}" destId="{41376A3D-7D72-4FE8-8164-F64C73669439}" srcOrd="1" destOrd="0" presId="urn:microsoft.com/office/officeart/2005/8/layout/orgChart1"/>
    <dgm:cxn modelId="{8211E00F-6042-E04C-936B-F92870F2FA16}" type="presParOf" srcId="{E6A1910D-8965-4640-B94F-DF79A6A4E7E2}" destId="{C1913CC6-5488-4690-A2F7-51889FD33CCD}" srcOrd="1" destOrd="0" presId="urn:microsoft.com/office/officeart/2005/8/layout/orgChart1"/>
    <dgm:cxn modelId="{786FB854-47A3-6747-A52B-77CC1A029A65}" type="presParOf" srcId="{E6A1910D-8965-4640-B94F-DF79A6A4E7E2}" destId="{97804D9B-0E9C-4288-822C-414C998335DF}" srcOrd="2" destOrd="0" presId="urn:microsoft.com/office/officeart/2005/8/layout/orgChart1"/>
    <dgm:cxn modelId="{2EC09D84-4EB3-3C45-AE6C-D59976B620CF}" type="presParOf" srcId="{EEFD0D6E-D197-4D9A-96F1-31F6FE13B44D}" destId="{B9B444C0-1E91-4AB6-B500-614CFDECE775}" srcOrd="2" destOrd="0" presId="urn:microsoft.com/office/officeart/2005/8/layout/orgChart1"/>
    <dgm:cxn modelId="{EE46E011-D358-A643-AF57-22C4CAD8DE1B}" type="presParOf" srcId="{7776BD6A-33F7-4494-9664-CF6F9D80EEA2}" destId="{AD230397-9E41-4359-8182-B39D493CAA7B}" srcOrd="6" destOrd="0" presId="urn:microsoft.com/office/officeart/2005/8/layout/orgChart1"/>
    <dgm:cxn modelId="{2ED50DD1-2074-5B44-9E7F-5BCC0643599A}" type="presParOf" srcId="{7776BD6A-33F7-4494-9664-CF6F9D80EEA2}" destId="{591BBE61-F21C-455D-80A4-99E1FB16063B}" srcOrd="7" destOrd="0" presId="urn:microsoft.com/office/officeart/2005/8/layout/orgChart1"/>
    <dgm:cxn modelId="{2C090E88-9F5F-2E4F-8FE4-E0D7D2D5E0F0}" type="presParOf" srcId="{591BBE61-F21C-455D-80A4-99E1FB16063B}" destId="{EF8B2D48-D4D3-41CA-BA26-77A6D717054D}" srcOrd="0" destOrd="0" presId="urn:microsoft.com/office/officeart/2005/8/layout/orgChart1"/>
    <dgm:cxn modelId="{A32F46C5-C0B6-1542-8303-B8B7B8868E39}" type="presParOf" srcId="{EF8B2D48-D4D3-41CA-BA26-77A6D717054D}" destId="{6F15EF71-3C76-4C93-9E12-2BD31E5BD65F}" srcOrd="0" destOrd="0" presId="urn:microsoft.com/office/officeart/2005/8/layout/orgChart1"/>
    <dgm:cxn modelId="{09E96760-B2EE-0C46-B0A3-0BB9660DD883}" type="presParOf" srcId="{EF8B2D48-D4D3-41CA-BA26-77A6D717054D}" destId="{5A4073D7-1CE3-4970-8395-CD8FA0C1C10A}" srcOrd="1" destOrd="0" presId="urn:microsoft.com/office/officeart/2005/8/layout/orgChart1"/>
    <dgm:cxn modelId="{8890F570-8957-104C-8D9D-E19BDEA15DC7}" type="presParOf" srcId="{591BBE61-F21C-455D-80A4-99E1FB16063B}" destId="{AC4CC55A-8786-4858-89F7-B36F0FE792FA}" srcOrd="1" destOrd="0" presId="urn:microsoft.com/office/officeart/2005/8/layout/orgChart1"/>
    <dgm:cxn modelId="{7E53E629-3BF4-B345-BB43-F76EC6D4AA19}" type="presParOf" srcId="{AC4CC55A-8786-4858-89F7-B36F0FE792FA}" destId="{F68D4D74-3537-4487-82A8-6CC7F1E2C174}" srcOrd="0" destOrd="0" presId="urn:microsoft.com/office/officeart/2005/8/layout/orgChart1"/>
    <dgm:cxn modelId="{6B4E2F36-062A-0840-B9CB-8C4A09FC6E1E}" type="presParOf" srcId="{AC4CC55A-8786-4858-89F7-B36F0FE792FA}" destId="{0E9D807E-C50A-4F90-89A2-2FA13183934B}" srcOrd="1" destOrd="0" presId="urn:microsoft.com/office/officeart/2005/8/layout/orgChart1"/>
    <dgm:cxn modelId="{8A254176-EDF4-C34B-974F-DC3BE6699537}" type="presParOf" srcId="{0E9D807E-C50A-4F90-89A2-2FA13183934B}" destId="{56D6834C-946D-40FC-8C96-2058DDF306E0}" srcOrd="0" destOrd="0" presId="urn:microsoft.com/office/officeart/2005/8/layout/orgChart1"/>
    <dgm:cxn modelId="{CE6274EC-5D22-CA48-B5B7-6DCDD0912DAE}" type="presParOf" srcId="{56D6834C-946D-40FC-8C96-2058DDF306E0}" destId="{EADBA1EA-8E66-4DD5-8DE9-817D4FB1460A}" srcOrd="0" destOrd="0" presId="urn:microsoft.com/office/officeart/2005/8/layout/orgChart1"/>
    <dgm:cxn modelId="{1F382B61-DAF2-8547-A77E-C8B9CAAF0A22}" type="presParOf" srcId="{56D6834C-946D-40FC-8C96-2058DDF306E0}" destId="{54269951-FA91-447C-8A5F-6A563EBB503D}" srcOrd="1" destOrd="0" presId="urn:microsoft.com/office/officeart/2005/8/layout/orgChart1"/>
    <dgm:cxn modelId="{5E68C75C-9D88-124F-A236-9FD5212197F9}" type="presParOf" srcId="{0E9D807E-C50A-4F90-89A2-2FA13183934B}" destId="{6C118B8D-1F9F-487A-B15A-78390E7E3145}" srcOrd="1" destOrd="0" presId="urn:microsoft.com/office/officeart/2005/8/layout/orgChart1"/>
    <dgm:cxn modelId="{1AEA32EC-D805-5A41-9D26-56EDCE505A44}" type="presParOf" srcId="{0E9D807E-C50A-4F90-89A2-2FA13183934B}" destId="{FBB2E1C5-E968-4BF4-A35F-1B28693F00D9}" srcOrd="2" destOrd="0" presId="urn:microsoft.com/office/officeart/2005/8/layout/orgChart1"/>
    <dgm:cxn modelId="{5593DB5F-F514-2A46-82CB-BC272ADF372E}" type="presParOf" srcId="{AC4CC55A-8786-4858-89F7-B36F0FE792FA}" destId="{A24C4B07-5588-4911-8ED4-7F81A1ADBF46}" srcOrd="2" destOrd="0" presId="urn:microsoft.com/office/officeart/2005/8/layout/orgChart1"/>
    <dgm:cxn modelId="{4122083F-6311-CB48-9694-F2619F081BC7}" type="presParOf" srcId="{AC4CC55A-8786-4858-89F7-B36F0FE792FA}" destId="{C962806F-8685-4D6A-B49D-48D7661188B9}" srcOrd="3" destOrd="0" presId="urn:microsoft.com/office/officeart/2005/8/layout/orgChart1"/>
    <dgm:cxn modelId="{46C2EA51-6017-2942-837B-12AB9BCE669F}" type="presParOf" srcId="{C962806F-8685-4D6A-B49D-48D7661188B9}" destId="{1508C7F9-B4C3-4A60-B463-3D2D9B14D1E4}" srcOrd="0" destOrd="0" presId="urn:microsoft.com/office/officeart/2005/8/layout/orgChart1"/>
    <dgm:cxn modelId="{ED57D27D-11F1-244F-96CB-4AE294B2B772}" type="presParOf" srcId="{1508C7F9-B4C3-4A60-B463-3D2D9B14D1E4}" destId="{6A40EC00-638D-4B84-8EC1-E7F9842B4337}" srcOrd="0" destOrd="0" presId="urn:microsoft.com/office/officeart/2005/8/layout/orgChart1"/>
    <dgm:cxn modelId="{6D2D12C2-1B13-B744-90DE-80040B159E0F}" type="presParOf" srcId="{1508C7F9-B4C3-4A60-B463-3D2D9B14D1E4}" destId="{547FC802-6D53-40DB-BF1E-2B11B9C05E7F}" srcOrd="1" destOrd="0" presId="urn:microsoft.com/office/officeart/2005/8/layout/orgChart1"/>
    <dgm:cxn modelId="{DEF3E6D2-9531-AB40-9F91-1586D3B60069}" type="presParOf" srcId="{C962806F-8685-4D6A-B49D-48D7661188B9}" destId="{D2292B4C-563D-4FCF-9DA6-5042F13DD3CC}" srcOrd="1" destOrd="0" presId="urn:microsoft.com/office/officeart/2005/8/layout/orgChart1"/>
    <dgm:cxn modelId="{07009010-C081-1349-90E7-2679D6D3425A}" type="presParOf" srcId="{C962806F-8685-4D6A-B49D-48D7661188B9}" destId="{C29B2CEE-574E-45D3-A4A5-460A24308E26}" srcOrd="2" destOrd="0" presId="urn:microsoft.com/office/officeart/2005/8/layout/orgChart1"/>
    <dgm:cxn modelId="{903DF32F-D4F4-C641-AC4C-46FECBFFC000}" type="presParOf" srcId="{591BBE61-F21C-455D-80A4-99E1FB16063B}" destId="{E615DA2C-FC25-484E-8896-138C7737CA8C}" srcOrd="2" destOrd="0" presId="urn:microsoft.com/office/officeart/2005/8/layout/orgChart1"/>
    <dgm:cxn modelId="{9AF51EBE-A9E6-CA4D-B01C-FDE693D16AAF}" type="presParOf" srcId="{C112DE51-5EE3-4D20-8BE2-1A101B17AED4}" destId="{47978F8A-9F06-43BC-BF93-E494B683283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5ED254-3D5C-4B92-99E7-3AA0263B573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5EFBFA4-0715-473B-B350-BB9481285A35}">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Integration</a:t>
          </a:r>
          <a:br>
            <a:rPr lang="en-US" dirty="0" smtClean="0">
              <a:solidFill>
                <a:schemeClr val="tx2"/>
              </a:solidFill>
            </a:rPr>
          </a:br>
          <a:r>
            <a:rPr lang="en-US" dirty="0" smtClean="0">
              <a:solidFill>
                <a:schemeClr val="tx2"/>
              </a:solidFill>
            </a:rPr>
            <a:t>Composition</a:t>
          </a:r>
          <a:endParaRPr lang="en-US" dirty="0">
            <a:solidFill>
              <a:schemeClr val="tx2"/>
            </a:solidFill>
          </a:endParaRPr>
        </a:p>
      </dgm:t>
    </dgm:pt>
    <dgm:pt modelId="{35C38E00-A8AA-4AEC-BBC4-D36E40A76C63}" type="parTrans" cxnId="{197C483F-37D0-4FEA-B962-A6A9456453B6}">
      <dgm:prSet/>
      <dgm:spPr/>
      <dgm:t>
        <a:bodyPr/>
        <a:lstStyle/>
        <a:p>
          <a:pPr>
            <a:lnSpc>
              <a:spcPct val="100000"/>
            </a:lnSpc>
            <a:spcBef>
              <a:spcPts val="0"/>
            </a:spcBef>
            <a:spcAft>
              <a:spcPts val="0"/>
            </a:spcAft>
          </a:pPr>
          <a:endParaRPr lang="en-US">
            <a:solidFill>
              <a:schemeClr val="tx2"/>
            </a:solidFill>
          </a:endParaRPr>
        </a:p>
      </dgm:t>
    </dgm:pt>
    <dgm:pt modelId="{34E18C18-1DF9-47E9-B782-C23D96B685C3}" type="sibTrans" cxnId="{197C483F-37D0-4FEA-B962-A6A9456453B6}">
      <dgm:prSet/>
      <dgm:spPr/>
      <dgm:t>
        <a:bodyPr/>
        <a:lstStyle/>
        <a:p>
          <a:pPr>
            <a:lnSpc>
              <a:spcPct val="100000"/>
            </a:lnSpc>
            <a:spcBef>
              <a:spcPts val="0"/>
            </a:spcBef>
            <a:spcAft>
              <a:spcPts val="0"/>
            </a:spcAft>
          </a:pPr>
          <a:endParaRPr lang="en-US">
            <a:solidFill>
              <a:schemeClr val="tx2"/>
            </a:solidFill>
          </a:endParaRPr>
        </a:p>
      </dgm:t>
    </dgm:pt>
    <dgm:pt modelId="{F39CCA54-F910-4EF3-93A5-D42EFFF06A40}">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UI</a:t>
          </a:r>
          <a:endParaRPr lang="en-US" dirty="0">
            <a:solidFill>
              <a:schemeClr val="tx2"/>
            </a:solidFill>
          </a:endParaRPr>
        </a:p>
      </dgm:t>
    </dgm:pt>
    <dgm:pt modelId="{9B31BA82-33EC-45FC-93D0-2A85AC3C4F68}" type="parTrans" cxnId="{E0C1389F-12C4-40B0-A47C-DB727EFC7420}">
      <dgm:prSet/>
      <dgm:spPr/>
      <dgm:t>
        <a:bodyPr/>
        <a:lstStyle/>
        <a:p>
          <a:pPr>
            <a:lnSpc>
              <a:spcPct val="100000"/>
            </a:lnSpc>
            <a:spcBef>
              <a:spcPts val="0"/>
            </a:spcBef>
            <a:spcAft>
              <a:spcPts val="0"/>
            </a:spcAft>
          </a:pPr>
          <a:endParaRPr lang="en-US">
            <a:solidFill>
              <a:schemeClr val="tx2"/>
            </a:solidFill>
          </a:endParaRPr>
        </a:p>
      </dgm:t>
    </dgm:pt>
    <dgm:pt modelId="{CC607EA9-A02B-4EDA-9FA5-5B63AB855BAA}" type="sibTrans" cxnId="{E0C1389F-12C4-40B0-A47C-DB727EFC7420}">
      <dgm:prSet/>
      <dgm:spPr/>
      <dgm:t>
        <a:bodyPr/>
        <a:lstStyle/>
        <a:p>
          <a:pPr>
            <a:lnSpc>
              <a:spcPct val="100000"/>
            </a:lnSpc>
            <a:spcBef>
              <a:spcPts val="0"/>
            </a:spcBef>
            <a:spcAft>
              <a:spcPts val="0"/>
            </a:spcAft>
          </a:pPr>
          <a:endParaRPr lang="en-US">
            <a:solidFill>
              <a:schemeClr val="tx2"/>
            </a:solidFill>
          </a:endParaRPr>
        </a:p>
      </dgm:t>
    </dgm:pt>
    <dgm:pt modelId="{D7ECE1E1-12F5-4231-8185-E46652D50356}">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Information</a:t>
          </a:r>
        </a:p>
        <a:p>
          <a:pPr>
            <a:lnSpc>
              <a:spcPct val="100000"/>
            </a:lnSpc>
            <a:spcBef>
              <a:spcPts val="0"/>
            </a:spcBef>
            <a:spcAft>
              <a:spcPts val="0"/>
            </a:spcAft>
          </a:pPr>
          <a:r>
            <a:rPr lang="en-US" dirty="0" smtClean="0">
              <a:solidFill>
                <a:schemeClr val="tx2"/>
              </a:solidFill>
            </a:rPr>
            <a:t>Integration</a:t>
          </a:r>
          <a:endParaRPr lang="en-US" dirty="0">
            <a:solidFill>
              <a:schemeClr val="tx2"/>
            </a:solidFill>
          </a:endParaRPr>
        </a:p>
      </dgm:t>
    </dgm:pt>
    <dgm:pt modelId="{E1732DAA-39EB-4F54-8564-CC814FBAEF31}" type="parTrans" cxnId="{7C2023A4-BF77-44AB-A42F-F4F6DDFEFFBF}">
      <dgm:prSet/>
      <dgm:spPr/>
      <dgm:t>
        <a:bodyPr/>
        <a:lstStyle/>
        <a:p>
          <a:pPr>
            <a:lnSpc>
              <a:spcPct val="100000"/>
            </a:lnSpc>
            <a:spcBef>
              <a:spcPts val="0"/>
            </a:spcBef>
            <a:spcAft>
              <a:spcPts val="0"/>
            </a:spcAft>
          </a:pPr>
          <a:endParaRPr lang="en-US">
            <a:solidFill>
              <a:schemeClr val="tx2"/>
            </a:solidFill>
          </a:endParaRPr>
        </a:p>
      </dgm:t>
    </dgm:pt>
    <dgm:pt modelId="{F03D376C-6DB7-4AC2-AEAA-CC73EC5B0ACE}" type="sibTrans" cxnId="{7C2023A4-BF77-44AB-A42F-F4F6DDFEFFBF}">
      <dgm:prSet/>
      <dgm:spPr/>
      <dgm:t>
        <a:bodyPr/>
        <a:lstStyle/>
        <a:p>
          <a:pPr>
            <a:lnSpc>
              <a:spcPct val="100000"/>
            </a:lnSpc>
            <a:spcBef>
              <a:spcPts val="0"/>
            </a:spcBef>
            <a:spcAft>
              <a:spcPts val="0"/>
            </a:spcAft>
          </a:pPr>
          <a:endParaRPr lang="en-US">
            <a:solidFill>
              <a:schemeClr val="tx2"/>
            </a:solidFill>
          </a:endParaRPr>
        </a:p>
      </dgm:t>
    </dgm:pt>
    <dgm:pt modelId="{70149284-268F-4773-82AF-8EFCD8F75D4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Message/</a:t>
          </a:r>
        </a:p>
        <a:p>
          <a:pPr>
            <a:lnSpc>
              <a:spcPct val="100000"/>
            </a:lnSpc>
            <a:spcBef>
              <a:spcPts val="0"/>
            </a:spcBef>
            <a:spcAft>
              <a:spcPts val="0"/>
            </a:spcAft>
          </a:pPr>
          <a:r>
            <a:rPr lang="en-US" dirty="0" smtClean="0">
              <a:solidFill>
                <a:schemeClr val="tx2"/>
              </a:solidFill>
            </a:rPr>
            <a:t>Event</a:t>
          </a:r>
          <a:endParaRPr lang="en-US" dirty="0">
            <a:solidFill>
              <a:schemeClr val="tx2"/>
            </a:solidFill>
          </a:endParaRPr>
        </a:p>
      </dgm:t>
    </dgm:pt>
    <dgm:pt modelId="{E39FC265-4AC5-44BE-AEA2-DAF55EE92821}" type="parTrans" cxnId="{2B038E8F-9EC9-433A-A8F0-F38D3AAE7DD4}">
      <dgm:prSet/>
      <dgm:spPr/>
      <dgm:t>
        <a:bodyPr/>
        <a:lstStyle/>
        <a:p>
          <a:pPr>
            <a:lnSpc>
              <a:spcPct val="100000"/>
            </a:lnSpc>
            <a:spcBef>
              <a:spcPts val="0"/>
            </a:spcBef>
            <a:spcAft>
              <a:spcPts val="0"/>
            </a:spcAft>
          </a:pPr>
          <a:endParaRPr lang="en-US">
            <a:solidFill>
              <a:schemeClr val="tx2"/>
            </a:solidFill>
          </a:endParaRPr>
        </a:p>
      </dgm:t>
    </dgm:pt>
    <dgm:pt modelId="{492EB2F0-2D38-474B-A819-776C8E85EE46}" type="sibTrans" cxnId="{2B038E8F-9EC9-433A-A8F0-F38D3AAE7DD4}">
      <dgm:prSet/>
      <dgm:spPr/>
      <dgm:t>
        <a:bodyPr/>
        <a:lstStyle/>
        <a:p>
          <a:pPr>
            <a:lnSpc>
              <a:spcPct val="100000"/>
            </a:lnSpc>
            <a:spcBef>
              <a:spcPts val="0"/>
            </a:spcBef>
            <a:spcAft>
              <a:spcPts val="0"/>
            </a:spcAft>
          </a:pPr>
          <a:endParaRPr lang="en-US">
            <a:solidFill>
              <a:schemeClr val="tx2"/>
            </a:solidFill>
          </a:endParaRPr>
        </a:p>
      </dgm:t>
    </dgm:pt>
    <dgm:pt modelId="{38AD937E-7307-49ED-8799-7C16EF5A3E36}">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Workflow</a:t>
          </a:r>
        </a:p>
        <a:p>
          <a:pPr>
            <a:lnSpc>
              <a:spcPct val="100000"/>
            </a:lnSpc>
            <a:spcBef>
              <a:spcPts val="0"/>
            </a:spcBef>
            <a:spcAft>
              <a:spcPts val="0"/>
            </a:spcAft>
          </a:pPr>
          <a:r>
            <a:rPr lang="en-US" dirty="0" smtClean="0">
              <a:solidFill>
                <a:schemeClr val="tx2"/>
              </a:solidFill>
            </a:rPr>
            <a:t>Orchestration</a:t>
          </a:r>
          <a:endParaRPr lang="en-US" dirty="0">
            <a:solidFill>
              <a:schemeClr val="tx2"/>
            </a:solidFill>
          </a:endParaRPr>
        </a:p>
      </dgm:t>
    </dgm:pt>
    <dgm:pt modelId="{04DC3381-00CD-4016-A63A-3289BE810821}" type="parTrans" cxnId="{8F9A1AD3-4339-40E9-84A9-8D5CCE745763}">
      <dgm:prSet/>
      <dgm:spPr/>
      <dgm:t>
        <a:bodyPr/>
        <a:lstStyle/>
        <a:p>
          <a:pPr>
            <a:lnSpc>
              <a:spcPct val="100000"/>
            </a:lnSpc>
            <a:spcBef>
              <a:spcPts val="0"/>
            </a:spcBef>
            <a:spcAft>
              <a:spcPts val="0"/>
            </a:spcAft>
          </a:pPr>
          <a:endParaRPr lang="en-US">
            <a:solidFill>
              <a:schemeClr val="tx2"/>
            </a:solidFill>
          </a:endParaRPr>
        </a:p>
      </dgm:t>
    </dgm:pt>
    <dgm:pt modelId="{B49B899F-4080-49F9-A978-3C6DFBC655BD}" type="sibTrans" cxnId="{8F9A1AD3-4339-40E9-84A9-8D5CCE745763}">
      <dgm:prSet/>
      <dgm:spPr/>
      <dgm:t>
        <a:bodyPr/>
        <a:lstStyle/>
        <a:p>
          <a:pPr>
            <a:lnSpc>
              <a:spcPct val="100000"/>
            </a:lnSpc>
            <a:spcBef>
              <a:spcPts val="0"/>
            </a:spcBef>
            <a:spcAft>
              <a:spcPts val="0"/>
            </a:spcAft>
          </a:pPr>
          <a:endParaRPr lang="en-US">
            <a:solidFill>
              <a:schemeClr val="tx2"/>
            </a:solidFill>
          </a:endParaRPr>
        </a:p>
      </dgm:t>
    </dgm:pt>
    <dgm:pt modelId="{7F7AADF3-EDD1-4CBA-9408-186895DBF9A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ETL, </a:t>
          </a:r>
          <a:r>
            <a:rPr lang="en-US" dirty="0" err="1" smtClean="0">
              <a:solidFill>
                <a:schemeClr val="tx2"/>
              </a:solidFill>
            </a:rPr>
            <a:t>MapReduce</a:t>
          </a:r>
          <a:endParaRPr lang="en-US" dirty="0">
            <a:solidFill>
              <a:schemeClr val="tx2"/>
            </a:solidFill>
          </a:endParaRPr>
        </a:p>
      </dgm:t>
    </dgm:pt>
    <dgm:pt modelId="{E4CEF8B2-792B-4CBF-944A-16B452B31D3E}" type="parTrans" cxnId="{221211F4-4F7C-4143-A718-49260A2A0177}">
      <dgm:prSet/>
      <dgm:spPr/>
      <dgm:t>
        <a:bodyPr/>
        <a:lstStyle/>
        <a:p>
          <a:endParaRPr lang="en-US">
            <a:solidFill>
              <a:schemeClr val="tx2"/>
            </a:solidFill>
          </a:endParaRPr>
        </a:p>
      </dgm:t>
    </dgm:pt>
    <dgm:pt modelId="{47A80CA4-31EE-4C3A-8B80-5B720FBD64FB}" type="sibTrans" cxnId="{221211F4-4F7C-4143-A718-49260A2A0177}">
      <dgm:prSet/>
      <dgm:spPr/>
      <dgm:t>
        <a:bodyPr/>
        <a:lstStyle/>
        <a:p>
          <a:endParaRPr lang="en-US">
            <a:solidFill>
              <a:schemeClr val="tx2"/>
            </a:solidFill>
          </a:endParaRPr>
        </a:p>
      </dgm:t>
    </dgm:pt>
    <dgm:pt modelId="{D8513F0B-D0EE-4D81-96FA-7F4510E1B702}">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Federated DB</a:t>
          </a:r>
          <a:endParaRPr lang="en-US" dirty="0">
            <a:solidFill>
              <a:schemeClr val="tx2"/>
            </a:solidFill>
          </a:endParaRPr>
        </a:p>
      </dgm:t>
    </dgm:pt>
    <dgm:pt modelId="{55C08CE7-1CA6-485F-AE93-E82F1F8FE420}" type="parTrans" cxnId="{6EBCBBD8-7E2C-4586-90B5-EEEA6CEA2023}">
      <dgm:prSet/>
      <dgm:spPr/>
      <dgm:t>
        <a:bodyPr/>
        <a:lstStyle/>
        <a:p>
          <a:endParaRPr lang="en-US">
            <a:solidFill>
              <a:schemeClr val="tx2"/>
            </a:solidFill>
          </a:endParaRPr>
        </a:p>
      </dgm:t>
    </dgm:pt>
    <dgm:pt modelId="{84D8F1F8-F95F-4956-A6A0-91ABFCB36710}" type="sibTrans" cxnId="{6EBCBBD8-7E2C-4586-90B5-EEEA6CEA2023}">
      <dgm:prSet/>
      <dgm:spPr/>
      <dgm:t>
        <a:bodyPr/>
        <a:lstStyle/>
        <a:p>
          <a:endParaRPr lang="en-US">
            <a:solidFill>
              <a:schemeClr val="tx2"/>
            </a:solidFill>
          </a:endParaRPr>
        </a:p>
      </dgm:t>
    </dgm:pt>
    <dgm:pt modelId="{89C122B5-F1BA-4316-97D3-15D6241C75BB}">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CEP/CPE</a:t>
          </a:r>
          <a:br>
            <a:rPr lang="en-US" dirty="0" smtClean="0">
              <a:solidFill>
                <a:schemeClr val="tx2"/>
              </a:solidFill>
            </a:rPr>
          </a:br>
          <a:r>
            <a:rPr lang="en-US" dirty="0" smtClean="0">
              <a:solidFill>
                <a:schemeClr val="tx2"/>
              </a:solidFill>
            </a:rPr>
            <a:t>Message Flow</a:t>
          </a:r>
          <a:endParaRPr lang="en-US" dirty="0">
            <a:solidFill>
              <a:schemeClr val="tx2"/>
            </a:solidFill>
          </a:endParaRPr>
        </a:p>
      </dgm:t>
    </dgm:pt>
    <dgm:pt modelId="{8CC0DF28-3E3A-442E-8D14-9C8D153B6A5F}" type="parTrans" cxnId="{114FDCAE-1FC1-4E76-9434-4E9F04295D27}">
      <dgm:prSet/>
      <dgm:spPr/>
      <dgm:t>
        <a:bodyPr/>
        <a:lstStyle/>
        <a:p>
          <a:endParaRPr lang="en-US">
            <a:solidFill>
              <a:schemeClr val="tx2"/>
            </a:solidFill>
          </a:endParaRPr>
        </a:p>
      </dgm:t>
    </dgm:pt>
    <dgm:pt modelId="{2227A838-82D2-4002-B379-E8D9E76F9E5A}" type="sibTrans" cxnId="{114FDCAE-1FC1-4E76-9434-4E9F04295D27}">
      <dgm:prSet/>
      <dgm:spPr/>
      <dgm:t>
        <a:bodyPr/>
        <a:lstStyle/>
        <a:p>
          <a:endParaRPr lang="en-US">
            <a:solidFill>
              <a:schemeClr val="tx2"/>
            </a:solidFill>
          </a:endParaRPr>
        </a:p>
      </dgm:t>
    </dgm:pt>
    <dgm:pt modelId="{B29C17D1-421E-4EB7-93CC-A9215DFCC8F8}">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RT events</a:t>
          </a:r>
          <a:endParaRPr lang="en-US" dirty="0">
            <a:solidFill>
              <a:schemeClr val="tx2"/>
            </a:solidFill>
          </a:endParaRPr>
        </a:p>
      </dgm:t>
    </dgm:pt>
    <dgm:pt modelId="{78A7A52E-8904-4957-9BE1-5FEB4EAE0C4B}" type="parTrans" cxnId="{53CB319F-41F6-46AD-AE1D-0409E3B6FFA6}">
      <dgm:prSet/>
      <dgm:spPr/>
      <dgm:t>
        <a:bodyPr/>
        <a:lstStyle/>
        <a:p>
          <a:endParaRPr lang="en-US">
            <a:solidFill>
              <a:schemeClr val="tx2"/>
            </a:solidFill>
          </a:endParaRPr>
        </a:p>
      </dgm:t>
    </dgm:pt>
    <dgm:pt modelId="{12056F87-AB21-4F12-AF79-3DFD20827F5A}" type="sibTrans" cxnId="{53CB319F-41F6-46AD-AE1D-0409E3B6FFA6}">
      <dgm:prSet/>
      <dgm:spPr/>
      <dgm:t>
        <a:bodyPr/>
        <a:lstStyle/>
        <a:p>
          <a:endParaRPr lang="en-US">
            <a:solidFill>
              <a:schemeClr val="tx2"/>
            </a:solidFill>
          </a:endParaRPr>
        </a:p>
      </dgm:t>
    </dgm:pt>
    <dgm:pt modelId="{68FCD38D-B7A8-42E7-BBE1-A2E966ED72E5}">
      <dgm:prSet phldrT="[Text]"/>
      <dgm:spPr>
        <a:solidFill>
          <a:schemeClr val="bg1"/>
        </a:solidFill>
      </dgm:spPr>
      <dgm:t>
        <a:bodyPr/>
        <a:lstStyle/>
        <a:p>
          <a:pPr>
            <a:lnSpc>
              <a:spcPct val="100000"/>
            </a:lnSpc>
            <a:spcBef>
              <a:spcPts val="0"/>
            </a:spcBef>
            <a:spcAft>
              <a:spcPts val="0"/>
            </a:spcAft>
          </a:pPr>
          <a:r>
            <a:rPr lang="en-US" dirty="0" smtClean="0">
              <a:solidFill>
                <a:schemeClr val="tx2"/>
              </a:solidFill>
            </a:rPr>
            <a:t>Human Centric</a:t>
          </a:r>
          <a:endParaRPr lang="en-US" dirty="0">
            <a:solidFill>
              <a:schemeClr val="tx2"/>
            </a:solidFill>
          </a:endParaRPr>
        </a:p>
      </dgm:t>
    </dgm:pt>
    <dgm:pt modelId="{42621650-59F1-4B73-83A8-3A3A65C7475F}" type="parTrans" cxnId="{DF4EBC3A-3320-4642-8ABE-823E2FF250B2}">
      <dgm:prSet/>
      <dgm:spPr/>
      <dgm:t>
        <a:bodyPr/>
        <a:lstStyle/>
        <a:p>
          <a:endParaRPr lang="en-US">
            <a:solidFill>
              <a:schemeClr val="tx2"/>
            </a:solidFill>
          </a:endParaRPr>
        </a:p>
      </dgm:t>
    </dgm:pt>
    <dgm:pt modelId="{DC6E0B65-B951-4BAE-9BAE-65A35A22A482}" type="sibTrans" cxnId="{DF4EBC3A-3320-4642-8ABE-823E2FF250B2}">
      <dgm:prSet/>
      <dgm:spPr/>
      <dgm:t>
        <a:bodyPr/>
        <a:lstStyle/>
        <a:p>
          <a:endParaRPr lang="en-US">
            <a:solidFill>
              <a:schemeClr val="tx2"/>
            </a:solidFill>
          </a:endParaRPr>
        </a:p>
      </dgm:t>
    </dgm:pt>
    <dgm:pt modelId="{827CAA02-8077-45B7-A770-188E2684D321}">
      <dgm:prSet phldrT="[Text]"/>
      <dgm:spPr>
        <a:solidFill>
          <a:srgbClr val="FF0000"/>
        </a:solidFill>
      </dgm:spPr>
      <dgm:t>
        <a:bodyPr/>
        <a:lstStyle/>
        <a:p>
          <a:pPr>
            <a:lnSpc>
              <a:spcPct val="100000"/>
            </a:lnSpc>
            <a:spcBef>
              <a:spcPts val="0"/>
            </a:spcBef>
            <a:spcAft>
              <a:spcPts val="0"/>
            </a:spcAft>
          </a:pPr>
          <a:r>
            <a:rPr lang="en-US" dirty="0" smtClean="0">
              <a:solidFill>
                <a:schemeClr val="tx2"/>
              </a:solidFill>
            </a:rPr>
            <a:t>Automation</a:t>
          </a:r>
          <a:endParaRPr lang="en-US" dirty="0">
            <a:solidFill>
              <a:schemeClr val="tx2"/>
            </a:solidFill>
          </a:endParaRPr>
        </a:p>
      </dgm:t>
    </dgm:pt>
    <dgm:pt modelId="{53C1B6C6-E8C2-4586-98F5-58C8329CD1BC}" type="parTrans" cxnId="{776424DE-97EB-4A19-BFDA-65E1EF36A64B}">
      <dgm:prSet/>
      <dgm:spPr/>
      <dgm:t>
        <a:bodyPr/>
        <a:lstStyle/>
        <a:p>
          <a:endParaRPr lang="en-US">
            <a:solidFill>
              <a:schemeClr val="tx2"/>
            </a:solidFill>
          </a:endParaRPr>
        </a:p>
      </dgm:t>
    </dgm:pt>
    <dgm:pt modelId="{76AA02C7-2C83-4858-975C-C3C65026BB7A}" type="sibTrans" cxnId="{776424DE-97EB-4A19-BFDA-65E1EF36A64B}">
      <dgm:prSet/>
      <dgm:spPr/>
      <dgm:t>
        <a:bodyPr/>
        <a:lstStyle/>
        <a:p>
          <a:endParaRPr lang="en-US">
            <a:solidFill>
              <a:schemeClr val="tx2"/>
            </a:solidFill>
          </a:endParaRPr>
        </a:p>
      </dgm:t>
    </dgm:pt>
    <dgm:pt modelId="{3114C123-7B8C-41A8-A582-5E4DEBCEB7D9}" type="pres">
      <dgm:prSet presAssocID="{AC5ED254-3D5C-4B92-99E7-3AA0263B5734}" presName="hierChild1" presStyleCnt="0">
        <dgm:presLayoutVars>
          <dgm:orgChart val="1"/>
          <dgm:chPref val="1"/>
          <dgm:dir/>
          <dgm:animOne val="branch"/>
          <dgm:animLvl val="lvl"/>
          <dgm:resizeHandles/>
        </dgm:presLayoutVars>
      </dgm:prSet>
      <dgm:spPr/>
      <dgm:t>
        <a:bodyPr/>
        <a:lstStyle/>
        <a:p>
          <a:endParaRPr lang="en-US"/>
        </a:p>
      </dgm:t>
    </dgm:pt>
    <dgm:pt modelId="{C112DE51-5EE3-4D20-8BE2-1A101B17AED4}" type="pres">
      <dgm:prSet presAssocID="{F5EFBFA4-0715-473B-B350-BB9481285A35}" presName="hierRoot1" presStyleCnt="0">
        <dgm:presLayoutVars>
          <dgm:hierBranch val="init"/>
        </dgm:presLayoutVars>
      </dgm:prSet>
      <dgm:spPr/>
    </dgm:pt>
    <dgm:pt modelId="{1E2F1888-6406-47A0-AB3D-5057E66E97E3}" type="pres">
      <dgm:prSet presAssocID="{F5EFBFA4-0715-473B-B350-BB9481285A35}" presName="rootComposite1" presStyleCnt="0"/>
      <dgm:spPr/>
    </dgm:pt>
    <dgm:pt modelId="{BD0C90A6-132F-4A0D-9BF0-8225558A233D}" type="pres">
      <dgm:prSet presAssocID="{F5EFBFA4-0715-473B-B350-BB9481285A35}" presName="rootText1" presStyleLbl="node0" presStyleIdx="0" presStyleCnt="1">
        <dgm:presLayoutVars>
          <dgm:chPref val="3"/>
        </dgm:presLayoutVars>
      </dgm:prSet>
      <dgm:spPr/>
      <dgm:t>
        <a:bodyPr/>
        <a:lstStyle/>
        <a:p>
          <a:endParaRPr lang="en-US"/>
        </a:p>
      </dgm:t>
    </dgm:pt>
    <dgm:pt modelId="{87CA2CFD-06AB-4DC4-A5D9-C2D3AA19CCAF}" type="pres">
      <dgm:prSet presAssocID="{F5EFBFA4-0715-473B-B350-BB9481285A35}" presName="rootConnector1" presStyleLbl="node1" presStyleIdx="0" presStyleCnt="0"/>
      <dgm:spPr/>
      <dgm:t>
        <a:bodyPr/>
        <a:lstStyle/>
        <a:p>
          <a:endParaRPr lang="en-US"/>
        </a:p>
      </dgm:t>
    </dgm:pt>
    <dgm:pt modelId="{7776BD6A-33F7-4494-9664-CF6F9D80EEA2}" type="pres">
      <dgm:prSet presAssocID="{F5EFBFA4-0715-473B-B350-BB9481285A35}" presName="hierChild2" presStyleCnt="0"/>
      <dgm:spPr/>
    </dgm:pt>
    <dgm:pt modelId="{6E94A1C3-BF65-4952-BCBF-40BB9A93A265}" type="pres">
      <dgm:prSet presAssocID="{9B31BA82-33EC-45FC-93D0-2A85AC3C4F68}" presName="Name37" presStyleLbl="parChTrans1D2" presStyleIdx="0" presStyleCnt="4"/>
      <dgm:spPr/>
      <dgm:t>
        <a:bodyPr/>
        <a:lstStyle/>
        <a:p>
          <a:endParaRPr lang="en-US"/>
        </a:p>
      </dgm:t>
    </dgm:pt>
    <dgm:pt modelId="{8BA255B1-B924-4383-A626-23FC7BF2BE68}" type="pres">
      <dgm:prSet presAssocID="{F39CCA54-F910-4EF3-93A5-D42EFFF06A40}" presName="hierRoot2" presStyleCnt="0">
        <dgm:presLayoutVars>
          <dgm:hierBranch val="init"/>
        </dgm:presLayoutVars>
      </dgm:prSet>
      <dgm:spPr/>
    </dgm:pt>
    <dgm:pt modelId="{7E9549DB-275B-4E7E-A035-F03200792996}" type="pres">
      <dgm:prSet presAssocID="{F39CCA54-F910-4EF3-93A5-D42EFFF06A40}" presName="rootComposite" presStyleCnt="0"/>
      <dgm:spPr/>
    </dgm:pt>
    <dgm:pt modelId="{AC4C0691-0AB1-4CD8-A51B-AE72BC13470E}" type="pres">
      <dgm:prSet presAssocID="{F39CCA54-F910-4EF3-93A5-D42EFFF06A40}" presName="rootText" presStyleLbl="node2" presStyleIdx="0" presStyleCnt="4">
        <dgm:presLayoutVars>
          <dgm:chPref val="3"/>
        </dgm:presLayoutVars>
      </dgm:prSet>
      <dgm:spPr/>
      <dgm:t>
        <a:bodyPr/>
        <a:lstStyle/>
        <a:p>
          <a:endParaRPr lang="en-US"/>
        </a:p>
      </dgm:t>
    </dgm:pt>
    <dgm:pt modelId="{0D775602-ADF1-4D05-A845-B78D746EA1A9}" type="pres">
      <dgm:prSet presAssocID="{F39CCA54-F910-4EF3-93A5-D42EFFF06A40}" presName="rootConnector" presStyleLbl="node2" presStyleIdx="0" presStyleCnt="4"/>
      <dgm:spPr/>
      <dgm:t>
        <a:bodyPr/>
        <a:lstStyle/>
        <a:p>
          <a:endParaRPr lang="en-US"/>
        </a:p>
      </dgm:t>
    </dgm:pt>
    <dgm:pt modelId="{C1098DF9-86E7-4DBE-8205-97620E9C3688}" type="pres">
      <dgm:prSet presAssocID="{F39CCA54-F910-4EF3-93A5-D42EFFF06A40}" presName="hierChild4" presStyleCnt="0"/>
      <dgm:spPr/>
    </dgm:pt>
    <dgm:pt modelId="{35237882-4292-4FD2-817B-DA54716B387F}" type="pres">
      <dgm:prSet presAssocID="{F39CCA54-F910-4EF3-93A5-D42EFFF06A40}" presName="hierChild5" presStyleCnt="0"/>
      <dgm:spPr/>
    </dgm:pt>
    <dgm:pt modelId="{2AF66835-8AF3-4A08-AE41-B80F9E2FAFF0}" type="pres">
      <dgm:prSet presAssocID="{E1732DAA-39EB-4F54-8564-CC814FBAEF31}" presName="Name37" presStyleLbl="parChTrans1D2" presStyleIdx="1" presStyleCnt="4"/>
      <dgm:spPr/>
      <dgm:t>
        <a:bodyPr/>
        <a:lstStyle/>
        <a:p>
          <a:endParaRPr lang="en-US"/>
        </a:p>
      </dgm:t>
    </dgm:pt>
    <dgm:pt modelId="{29061209-E5C6-4939-9CBC-DDBC891E9FBB}" type="pres">
      <dgm:prSet presAssocID="{D7ECE1E1-12F5-4231-8185-E46652D50356}" presName="hierRoot2" presStyleCnt="0">
        <dgm:presLayoutVars>
          <dgm:hierBranch val="init"/>
        </dgm:presLayoutVars>
      </dgm:prSet>
      <dgm:spPr/>
    </dgm:pt>
    <dgm:pt modelId="{2B2219E8-159E-40C0-A66A-20ABCB5D471F}" type="pres">
      <dgm:prSet presAssocID="{D7ECE1E1-12F5-4231-8185-E46652D50356}" presName="rootComposite" presStyleCnt="0"/>
      <dgm:spPr/>
    </dgm:pt>
    <dgm:pt modelId="{EC110C0F-59CA-4024-8A49-706DAF050EA4}" type="pres">
      <dgm:prSet presAssocID="{D7ECE1E1-12F5-4231-8185-E46652D50356}" presName="rootText" presStyleLbl="node2" presStyleIdx="1" presStyleCnt="4">
        <dgm:presLayoutVars>
          <dgm:chPref val="3"/>
        </dgm:presLayoutVars>
      </dgm:prSet>
      <dgm:spPr/>
      <dgm:t>
        <a:bodyPr/>
        <a:lstStyle/>
        <a:p>
          <a:endParaRPr lang="en-US"/>
        </a:p>
      </dgm:t>
    </dgm:pt>
    <dgm:pt modelId="{D0FAE402-BA1B-4D00-889C-5E6C3EBFEDE3}" type="pres">
      <dgm:prSet presAssocID="{D7ECE1E1-12F5-4231-8185-E46652D50356}" presName="rootConnector" presStyleLbl="node2" presStyleIdx="1" presStyleCnt="4"/>
      <dgm:spPr/>
      <dgm:t>
        <a:bodyPr/>
        <a:lstStyle/>
        <a:p>
          <a:endParaRPr lang="en-US"/>
        </a:p>
      </dgm:t>
    </dgm:pt>
    <dgm:pt modelId="{9C599F8F-5382-4AA7-966B-0F12C5ABD518}" type="pres">
      <dgm:prSet presAssocID="{D7ECE1E1-12F5-4231-8185-E46652D50356}" presName="hierChild4" presStyleCnt="0"/>
      <dgm:spPr/>
    </dgm:pt>
    <dgm:pt modelId="{9C4E9899-D7B2-4270-B4CC-AD760E920215}" type="pres">
      <dgm:prSet presAssocID="{E4CEF8B2-792B-4CBF-944A-16B452B31D3E}" presName="Name37" presStyleLbl="parChTrans1D3" presStyleIdx="0" presStyleCnt="6"/>
      <dgm:spPr/>
      <dgm:t>
        <a:bodyPr/>
        <a:lstStyle/>
        <a:p>
          <a:endParaRPr lang="en-US"/>
        </a:p>
      </dgm:t>
    </dgm:pt>
    <dgm:pt modelId="{C2DA1953-5707-4448-BC3A-5C9896567ABC}" type="pres">
      <dgm:prSet presAssocID="{7F7AADF3-EDD1-4CBA-9408-186895DBF9A8}" presName="hierRoot2" presStyleCnt="0">
        <dgm:presLayoutVars>
          <dgm:hierBranch val="init"/>
        </dgm:presLayoutVars>
      </dgm:prSet>
      <dgm:spPr/>
    </dgm:pt>
    <dgm:pt modelId="{3055E85A-9AEF-46D7-93FB-D8BC1D95689F}" type="pres">
      <dgm:prSet presAssocID="{7F7AADF3-EDD1-4CBA-9408-186895DBF9A8}" presName="rootComposite" presStyleCnt="0"/>
      <dgm:spPr/>
    </dgm:pt>
    <dgm:pt modelId="{1FE536B1-0AAC-4EDE-AD40-B3B92CFA810F}" type="pres">
      <dgm:prSet presAssocID="{7F7AADF3-EDD1-4CBA-9408-186895DBF9A8}" presName="rootText" presStyleLbl="node3" presStyleIdx="0" presStyleCnt="6">
        <dgm:presLayoutVars>
          <dgm:chPref val="3"/>
        </dgm:presLayoutVars>
      </dgm:prSet>
      <dgm:spPr/>
      <dgm:t>
        <a:bodyPr/>
        <a:lstStyle/>
        <a:p>
          <a:endParaRPr lang="en-US"/>
        </a:p>
      </dgm:t>
    </dgm:pt>
    <dgm:pt modelId="{B7CA4E01-A71F-4D6F-8836-B560480CFAFD}" type="pres">
      <dgm:prSet presAssocID="{7F7AADF3-EDD1-4CBA-9408-186895DBF9A8}" presName="rootConnector" presStyleLbl="node3" presStyleIdx="0" presStyleCnt="6"/>
      <dgm:spPr/>
      <dgm:t>
        <a:bodyPr/>
        <a:lstStyle/>
        <a:p>
          <a:endParaRPr lang="en-US"/>
        </a:p>
      </dgm:t>
    </dgm:pt>
    <dgm:pt modelId="{0A67635D-14D5-49F3-B8E1-877FA6DE7A10}" type="pres">
      <dgm:prSet presAssocID="{7F7AADF3-EDD1-4CBA-9408-186895DBF9A8}" presName="hierChild4" presStyleCnt="0"/>
      <dgm:spPr/>
    </dgm:pt>
    <dgm:pt modelId="{4AC39D53-F65F-45DB-98A3-7716356BA54A}" type="pres">
      <dgm:prSet presAssocID="{7F7AADF3-EDD1-4CBA-9408-186895DBF9A8}" presName="hierChild5" presStyleCnt="0"/>
      <dgm:spPr/>
    </dgm:pt>
    <dgm:pt modelId="{0C9572B7-3C5F-4EF7-A8D2-D931731747E0}" type="pres">
      <dgm:prSet presAssocID="{55C08CE7-1CA6-485F-AE93-E82F1F8FE420}" presName="Name37" presStyleLbl="parChTrans1D3" presStyleIdx="1" presStyleCnt="6"/>
      <dgm:spPr/>
      <dgm:t>
        <a:bodyPr/>
        <a:lstStyle/>
        <a:p>
          <a:endParaRPr lang="en-US"/>
        </a:p>
      </dgm:t>
    </dgm:pt>
    <dgm:pt modelId="{076F4B12-B60D-4317-B0C2-89E37437EEDA}" type="pres">
      <dgm:prSet presAssocID="{D8513F0B-D0EE-4D81-96FA-7F4510E1B702}" presName="hierRoot2" presStyleCnt="0">
        <dgm:presLayoutVars>
          <dgm:hierBranch val="init"/>
        </dgm:presLayoutVars>
      </dgm:prSet>
      <dgm:spPr/>
    </dgm:pt>
    <dgm:pt modelId="{124819EC-ADE7-40DD-A204-D8C7CD9BA547}" type="pres">
      <dgm:prSet presAssocID="{D8513F0B-D0EE-4D81-96FA-7F4510E1B702}" presName="rootComposite" presStyleCnt="0"/>
      <dgm:spPr/>
    </dgm:pt>
    <dgm:pt modelId="{AB94A6DB-FBE8-4E60-B27E-766F79586E5E}" type="pres">
      <dgm:prSet presAssocID="{D8513F0B-D0EE-4D81-96FA-7F4510E1B702}" presName="rootText" presStyleLbl="node3" presStyleIdx="1" presStyleCnt="6">
        <dgm:presLayoutVars>
          <dgm:chPref val="3"/>
        </dgm:presLayoutVars>
      </dgm:prSet>
      <dgm:spPr/>
      <dgm:t>
        <a:bodyPr/>
        <a:lstStyle/>
        <a:p>
          <a:endParaRPr lang="en-US"/>
        </a:p>
      </dgm:t>
    </dgm:pt>
    <dgm:pt modelId="{EFE73AAB-6C92-4284-A36E-41C0447FE639}" type="pres">
      <dgm:prSet presAssocID="{D8513F0B-D0EE-4D81-96FA-7F4510E1B702}" presName="rootConnector" presStyleLbl="node3" presStyleIdx="1" presStyleCnt="6"/>
      <dgm:spPr/>
      <dgm:t>
        <a:bodyPr/>
        <a:lstStyle/>
        <a:p>
          <a:endParaRPr lang="en-US"/>
        </a:p>
      </dgm:t>
    </dgm:pt>
    <dgm:pt modelId="{E74E15FE-81B4-4D58-A18C-998128B2B710}" type="pres">
      <dgm:prSet presAssocID="{D8513F0B-D0EE-4D81-96FA-7F4510E1B702}" presName="hierChild4" presStyleCnt="0"/>
      <dgm:spPr/>
    </dgm:pt>
    <dgm:pt modelId="{BA76B542-52A1-4BE9-99F9-3CB98F661352}" type="pres">
      <dgm:prSet presAssocID="{D8513F0B-D0EE-4D81-96FA-7F4510E1B702}" presName="hierChild5" presStyleCnt="0"/>
      <dgm:spPr/>
    </dgm:pt>
    <dgm:pt modelId="{E70DBC6C-07D4-4B07-BB56-15A19657EF7A}" type="pres">
      <dgm:prSet presAssocID="{D7ECE1E1-12F5-4231-8185-E46652D50356}" presName="hierChild5" presStyleCnt="0"/>
      <dgm:spPr/>
    </dgm:pt>
    <dgm:pt modelId="{696746D7-CA7E-40D9-9D9A-3D658E7ED8BD}" type="pres">
      <dgm:prSet presAssocID="{E39FC265-4AC5-44BE-AEA2-DAF55EE92821}" presName="Name37" presStyleLbl="parChTrans1D2" presStyleIdx="2" presStyleCnt="4"/>
      <dgm:spPr/>
      <dgm:t>
        <a:bodyPr/>
        <a:lstStyle/>
        <a:p>
          <a:endParaRPr lang="en-US"/>
        </a:p>
      </dgm:t>
    </dgm:pt>
    <dgm:pt modelId="{EEFD0D6E-D197-4D9A-96F1-31F6FE13B44D}" type="pres">
      <dgm:prSet presAssocID="{70149284-268F-4773-82AF-8EFCD8F75D48}" presName="hierRoot2" presStyleCnt="0">
        <dgm:presLayoutVars>
          <dgm:hierBranch val="init"/>
        </dgm:presLayoutVars>
      </dgm:prSet>
      <dgm:spPr/>
    </dgm:pt>
    <dgm:pt modelId="{723A9854-0056-43D8-ADF9-8A498BACC572}" type="pres">
      <dgm:prSet presAssocID="{70149284-268F-4773-82AF-8EFCD8F75D48}" presName="rootComposite" presStyleCnt="0"/>
      <dgm:spPr/>
    </dgm:pt>
    <dgm:pt modelId="{60BBEB1D-90E3-400F-AFED-D9B2377526C9}" type="pres">
      <dgm:prSet presAssocID="{70149284-268F-4773-82AF-8EFCD8F75D48}" presName="rootText" presStyleLbl="node2" presStyleIdx="2" presStyleCnt="4">
        <dgm:presLayoutVars>
          <dgm:chPref val="3"/>
        </dgm:presLayoutVars>
      </dgm:prSet>
      <dgm:spPr/>
      <dgm:t>
        <a:bodyPr/>
        <a:lstStyle/>
        <a:p>
          <a:endParaRPr lang="en-US"/>
        </a:p>
      </dgm:t>
    </dgm:pt>
    <dgm:pt modelId="{3C9C4786-06FF-4062-966E-C2AB5A0B99B1}" type="pres">
      <dgm:prSet presAssocID="{70149284-268F-4773-82AF-8EFCD8F75D48}" presName="rootConnector" presStyleLbl="node2" presStyleIdx="2" presStyleCnt="4"/>
      <dgm:spPr/>
      <dgm:t>
        <a:bodyPr/>
        <a:lstStyle/>
        <a:p>
          <a:endParaRPr lang="en-US"/>
        </a:p>
      </dgm:t>
    </dgm:pt>
    <dgm:pt modelId="{64AFEE05-16D0-44F7-9ED7-07A54812D6E6}" type="pres">
      <dgm:prSet presAssocID="{70149284-268F-4773-82AF-8EFCD8F75D48}" presName="hierChild4" presStyleCnt="0"/>
      <dgm:spPr/>
    </dgm:pt>
    <dgm:pt modelId="{0C8802F9-9510-4733-AD9B-788ED60C5611}" type="pres">
      <dgm:prSet presAssocID="{8CC0DF28-3E3A-442E-8D14-9C8D153B6A5F}" presName="Name37" presStyleLbl="parChTrans1D3" presStyleIdx="2" presStyleCnt="6"/>
      <dgm:spPr/>
      <dgm:t>
        <a:bodyPr/>
        <a:lstStyle/>
        <a:p>
          <a:endParaRPr lang="en-US"/>
        </a:p>
      </dgm:t>
    </dgm:pt>
    <dgm:pt modelId="{13AD5BAB-8BDC-4553-8D0A-A2D13186EAB6}" type="pres">
      <dgm:prSet presAssocID="{89C122B5-F1BA-4316-97D3-15D6241C75BB}" presName="hierRoot2" presStyleCnt="0">
        <dgm:presLayoutVars>
          <dgm:hierBranch val="init"/>
        </dgm:presLayoutVars>
      </dgm:prSet>
      <dgm:spPr/>
    </dgm:pt>
    <dgm:pt modelId="{000C78F4-39EC-4639-8F64-769442DD532A}" type="pres">
      <dgm:prSet presAssocID="{89C122B5-F1BA-4316-97D3-15D6241C75BB}" presName="rootComposite" presStyleCnt="0"/>
      <dgm:spPr/>
    </dgm:pt>
    <dgm:pt modelId="{5DDB9D39-57E3-4354-8C9A-642AAF05C39B}" type="pres">
      <dgm:prSet presAssocID="{89C122B5-F1BA-4316-97D3-15D6241C75BB}" presName="rootText" presStyleLbl="node3" presStyleIdx="2" presStyleCnt="6">
        <dgm:presLayoutVars>
          <dgm:chPref val="3"/>
        </dgm:presLayoutVars>
      </dgm:prSet>
      <dgm:spPr/>
      <dgm:t>
        <a:bodyPr/>
        <a:lstStyle/>
        <a:p>
          <a:endParaRPr lang="en-US"/>
        </a:p>
      </dgm:t>
    </dgm:pt>
    <dgm:pt modelId="{EC9C12C7-A2C8-45AA-84EB-961CAEA8B160}" type="pres">
      <dgm:prSet presAssocID="{89C122B5-F1BA-4316-97D3-15D6241C75BB}" presName="rootConnector" presStyleLbl="node3" presStyleIdx="2" presStyleCnt="6"/>
      <dgm:spPr/>
      <dgm:t>
        <a:bodyPr/>
        <a:lstStyle/>
        <a:p>
          <a:endParaRPr lang="en-US"/>
        </a:p>
      </dgm:t>
    </dgm:pt>
    <dgm:pt modelId="{2FEA9E00-A5DE-41F2-B416-06D0DADE3544}" type="pres">
      <dgm:prSet presAssocID="{89C122B5-F1BA-4316-97D3-15D6241C75BB}" presName="hierChild4" presStyleCnt="0"/>
      <dgm:spPr/>
    </dgm:pt>
    <dgm:pt modelId="{4988F4CB-DB6A-4956-9A2B-87936C0E3DEE}" type="pres">
      <dgm:prSet presAssocID="{89C122B5-F1BA-4316-97D3-15D6241C75BB}" presName="hierChild5" presStyleCnt="0"/>
      <dgm:spPr/>
    </dgm:pt>
    <dgm:pt modelId="{CE1A59FE-05B1-4CC8-9038-E04D4C79A653}" type="pres">
      <dgm:prSet presAssocID="{78A7A52E-8904-4957-9BE1-5FEB4EAE0C4B}" presName="Name37" presStyleLbl="parChTrans1D3" presStyleIdx="3" presStyleCnt="6"/>
      <dgm:spPr/>
      <dgm:t>
        <a:bodyPr/>
        <a:lstStyle/>
        <a:p>
          <a:endParaRPr lang="en-US"/>
        </a:p>
      </dgm:t>
    </dgm:pt>
    <dgm:pt modelId="{E6A1910D-8965-4640-B94F-DF79A6A4E7E2}" type="pres">
      <dgm:prSet presAssocID="{B29C17D1-421E-4EB7-93CC-A9215DFCC8F8}" presName="hierRoot2" presStyleCnt="0">
        <dgm:presLayoutVars>
          <dgm:hierBranch val="init"/>
        </dgm:presLayoutVars>
      </dgm:prSet>
      <dgm:spPr/>
    </dgm:pt>
    <dgm:pt modelId="{BD01A522-C0C7-42FE-A7F5-CA55F5EF4F2A}" type="pres">
      <dgm:prSet presAssocID="{B29C17D1-421E-4EB7-93CC-A9215DFCC8F8}" presName="rootComposite" presStyleCnt="0"/>
      <dgm:spPr/>
    </dgm:pt>
    <dgm:pt modelId="{B3FA1D48-FA63-4A07-AAE7-25677EFE8F69}" type="pres">
      <dgm:prSet presAssocID="{B29C17D1-421E-4EB7-93CC-A9215DFCC8F8}" presName="rootText" presStyleLbl="node3" presStyleIdx="3" presStyleCnt="6">
        <dgm:presLayoutVars>
          <dgm:chPref val="3"/>
        </dgm:presLayoutVars>
      </dgm:prSet>
      <dgm:spPr/>
      <dgm:t>
        <a:bodyPr/>
        <a:lstStyle/>
        <a:p>
          <a:endParaRPr lang="en-US"/>
        </a:p>
      </dgm:t>
    </dgm:pt>
    <dgm:pt modelId="{41376A3D-7D72-4FE8-8164-F64C73669439}" type="pres">
      <dgm:prSet presAssocID="{B29C17D1-421E-4EB7-93CC-A9215DFCC8F8}" presName="rootConnector" presStyleLbl="node3" presStyleIdx="3" presStyleCnt="6"/>
      <dgm:spPr/>
      <dgm:t>
        <a:bodyPr/>
        <a:lstStyle/>
        <a:p>
          <a:endParaRPr lang="en-US"/>
        </a:p>
      </dgm:t>
    </dgm:pt>
    <dgm:pt modelId="{C1913CC6-5488-4690-A2F7-51889FD33CCD}" type="pres">
      <dgm:prSet presAssocID="{B29C17D1-421E-4EB7-93CC-A9215DFCC8F8}" presName="hierChild4" presStyleCnt="0"/>
      <dgm:spPr/>
    </dgm:pt>
    <dgm:pt modelId="{97804D9B-0E9C-4288-822C-414C998335DF}" type="pres">
      <dgm:prSet presAssocID="{B29C17D1-421E-4EB7-93CC-A9215DFCC8F8}" presName="hierChild5" presStyleCnt="0"/>
      <dgm:spPr/>
    </dgm:pt>
    <dgm:pt modelId="{B9B444C0-1E91-4AB6-B500-614CFDECE775}" type="pres">
      <dgm:prSet presAssocID="{70149284-268F-4773-82AF-8EFCD8F75D48}" presName="hierChild5" presStyleCnt="0"/>
      <dgm:spPr/>
    </dgm:pt>
    <dgm:pt modelId="{AD230397-9E41-4359-8182-B39D493CAA7B}" type="pres">
      <dgm:prSet presAssocID="{04DC3381-00CD-4016-A63A-3289BE810821}" presName="Name37" presStyleLbl="parChTrans1D2" presStyleIdx="3" presStyleCnt="4"/>
      <dgm:spPr/>
      <dgm:t>
        <a:bodyPr/>
        <a:lstStyle/>
        <a:p>
          <a:endParaRPr lang="en-US"/>
        </a:p>
      </dgm:t>
    </dgm:pt>
    <dgm:pt modelId="{591BBE61-F21C-455D-80A4-99E1FB16063B}" type="pres">
      <dgm:prSet presAssocID="{38AD937E-7307-49ED-8799-7C16EF5A3E36}" presName="hierRoot2" presStyleCnt="0">
        <dgm:presLayoutVars>
          <dgm:hierBranch val="init"/>
        </dgm:presLayoutVars>
      </dgm:prSet>
      <dgm:spPr/>
    </dgm:pt>
    <dgm:pt modelId="{EF8B2D48-D4D3-41CA-BA26-77A6D717054D}" type="pres">
      <dgm:prSet presAssocID="{38AD937E-7307-49ED-8799-7C16EF5A3E36}" presName="rootComposite" presStyleCnt="0"/>
      <dgm:spPr/>
    </dgm:pt>
    <dgm:pt modelId="{6F15EF71-3C76-4C93-9E12-2BD31E5BD65F}" type="pres">
      <dgm:prSet presAssocID="{38AD937E-7307-49ED-8799-7C16EF5A3E36}" presName="rootText" presStyleLbl="node2" presStyleIdx="3" presStyleCnt="4">
        <dgm:presLayoutVars>
          <dgm:chPref val="3"/>
        </dgm:presLayoutVars>
      </dgm:prSet>
      <dgm:spPr/>
      <dgm:t>
        <a:bodyPr/>
        <a:lstStyle/>
        <a:p>
          <a:endParaRPr lang="en-US"/>
        </a:p>
      </dgm:t>
    </dgm:pt>
    <dgm:pt modelId="{5A4073D7-1CE3-4970-8395-CD8FA0C1C10A}" type="pres">
      <dgm:prSet presAssocID="{38AD937E-7307-49ED-8799-7C16EF5A3E36}" presName="rootConnector" presStyleLbl="node2" presStyleIdx="3" presStyleCnt="4"/>
      <dgm:spPr/>
      <dgm:t>
        <a:bodyPr/>
        <a:lstStyle/>
        <a:p>
          <a:endParaRPr lang="en-US"/>
        </a:p>
      </dgm:t>
    </dgm:pt>
    <dgm:pt modelId="{AC4CC55A-8786-4858-89F7-B36F0FE792FA}" type="pres">
      <dgm:prSet presAssocID="{38AD937E-7307-49ED-8799-7C16EF5A3E36}" presName="hierChild4" presStyleCnt="0"/>
      <dgm:spPr/>
    </dgm:pt>
    <dgm:pt modelId="{F68D4D74-3537-4487-82A8-6CC7F1E2C174}" type="pres">
      <dgm:prSet presAssocID="{42621650-59F1-4B73-83A8-3A3A65C7475F}" presName="Name37" presStyleLbl="parChTrans1D3" presStyleIdx="4" presStyleCnt="6"/>
      <dgm:spPr/>
      <dgm:t>
        <a:bodyPr/>
        <a:lstStyle/>
        <a:p>
          <a:endParaRPr lang="en-US"/>
        </a:p>
      </dgm:t>
    </dgm:pt>
    <dgm:pt modelId="{0E9D807E-C50A-4F90-89A2-2FA13183934B}" type="pres">
      <dgm:prSet presAssocID="{68FCD38D-B7A8-42E7-BBE1-A2E966ED72E5}" presName="hierRoot2" presStyleCnt="0">
        <dgm:presLayoutVars>
          <dgm:hierBranch val="init"/>
        </dgm:presLayoutVars>
      </dgm:prSet>
      <dgm:spPr/>
    </dgm:pt>
    <dgm:pt modelId="{56D6834C-946D-40FC-8C96-2058DDF306E0}" type="pres">
      <dgm:prSet presAssocID="{68FCD38D-B7A8-42E7-BBE1-A2E966ED72E5}" presName="rootComposite" presStyleCnt="0"/>
      <dgm:spPr/>
    </dgm:pt>
    <dgm:pt modelId="{EADBA1EA-8E66-4DD5-8DE9-817D4FB1460A}" type="pres">
      <dgm:prSet presAssocID="{68FCD38D-B7A8-42E7-BBE1-A2E966ED72E5}" presName="rootText" presStyleLbl="node3" presStyleIdx="4" presStyleCnt="6">
        <dgm:presLayoutVars>
          <dgm:chPref val="3"/>
        </dgm:presLayoutVars>
      </dgm:prSet>
      <dgm:spPr/>
      <dgm:t>
        <a:bodyPr/>
        <a:lstStyle/>
        <a:p>
          <a:endParaRPr lang="en-US"/>
        </a:p>
      </dgm:t>
    </dgm:pt>
    <dgm:pt modelId="{54269951-FA91-447C-8A5F-6A563EBB503D}" type="pres">
      <dgm:prSet presAssocID="{68FCD38D-B7A8-42E7-BBE1-A2E966ED72E5}" presName="rootConnector" presStyleLbl="node3" presStyleIdx="4" presStyleCnt="6"/>
      <dgm:spPr/>
      <dgm:t>
        <a:bodyPr/>
        <a:lstStyle/>
        <a:p>
          <a:endParaRPr lang="en-US"/>
        </a:p>
      </dgm:t>
    </dgm:pt>
    <dgm:pt modelId="{6C118B8D-1F9F-487A-B15A-78390E7E3145}" type="pres">
      <dgm:prSet presAssocID="{68FCD38D-B7A8-42E7-BBE1-A2E966ED72E5}" presName="hierChild4" presStyleCnt="0"/>
      <dgm:spPr/>
    </dgm:pt>
    <dgm:pt modelId="{FBB2E1C5-E968-4BF4-A35F-1B28693F00D9}" type="pres">
      <dgm:prSet presAssocID="{68FCD38D-B7A8-42E7-BBE1-A2E966ED72E5}" presName="hierChild5" presStyleCnt="0"/>
      <dgm:spPr/>
    </dgm:pt>
    <dgm:pt modelId="{A24C4B07-5588-4911-8ED4-7F81A1ADBF46}" type="pres">
      <dgm:prSet presAssocID="{53C1B6C6-E8C2-4586-98F5-58C8329CD1BC}" presName="Name37" presStyleLbl="parChTrans1D3" presStyleIdx="5" presStyleCnt="6"/>
      <dgm:spPr/>
      <dgm:t>
        <a:bodyPr/>
        <a:lstStyle/>
        <a:p>
          <a:endParaRPr lang="en-US"/>
        </a:p>
      </dgm:t>
    </dgm:pt>
    <dgm:pt modelId="{C962806F-8685-4D6A-B49D-48D7661188B9}" type="pres">
      <dgm:prSet presAssocID="{827CAA02-8077-45B7-A770-188E2684D321}" presName="hierRoot2" presStyleCnt="0">
        <dgm:presLayoutVars>
          <dgm:hierBranch val="init"/>
        </dgm:presLayoutVars>
      </dgm:prSet>
      <dgm:spPr/>
    </dgm:pt>
    <dgm:pt modelId="{1508C7F9-B4C3-4A60-B463-3D2D9B14D1E4}" type="pres">
      <dgm:prSet presAssocID="{827CAA02-8077-45B7-A770-188E2684D321}" presName="rootComposite" presStyleCnt="0"/>
      <dgm:spPr/>
    </dgm:pt>
    <dgm:pt modelId="{6A40EC00-638D-4B84-8EC1-E7F9842B4337}" type="pres">
      <dgm:prSet presAssocID="{827CAA02-8077-45B7-A770-188E2684D321}" presName="rootText" presStyleLbl="node3" presStyleIdx="5" presStyleCnt="6">
        <dgm:presLayoutVars>
          <dgm:chPref val="3"/>
        </dgm:presLayoutVars>
      </dgm:prSet>
      <dgm:spPr/>
      <dgm:t>
        <a:bodyPr/>
        <a:lstStyle/>
        <a:p>
          <a:endParaRPr lang="en-US"/>
        </a:p>
      </dgm:t>
    </dgm:pt>
    <dgm:pt modelId="{547FC802-6D53-40DB-BF1E-2B11B9C05E7F}" type="pres">
      <dgm:prSet presAssocID="{827CAA02-8077-45B7-A770-188E2684D321}" presName="rootConnector" presStyleLbl="node3" presStyleIdx="5" presStyleCnt="6"/>
      <dgm:spPr/>
      <dgm:t>
        <a:bodyPr/>
        <a:lstStyle/>
        <a:p>
          <a:endParaRPr lang="en-US"/>
        </a:p>
      </dgm:t>
    </dgm:pt>
    <dgm:pt modelId="{D2292B4C-563D-4FCF-9DA6-5042F13DD3CC}" type="pres">
      <dgm:prSet presAssocID="{827CAA02-8077-45B7-A770-188E2684D321}" presName="hierChild4" presStyleCnt="0"/>
      <dgm:spPr/>
    </dgm:pt>
    <dgm:pt modelId="{C29B2CEE-574E-45D3-A4A5-460A24308E26}" type="pres">
      <dgm:prSet presAssocID="{827CAA02-8077-45B7-A770-188E2684D321}" presName="hierChild5" presStyleCnt="0"/>
      <dgm:spPr/>
    </dgm:pt>
    <dgm:pt modelId="{E615DA2C-FC25-484E-8896-138C7737CA8C}" type="pres">
      <dgm:prSet presAssocID="{38AD937E-7307-49ED-8799-7C16EF5A3E36}" presName="hierChild5" presStyleCnt="0"/>
      <dgm:spPr/>
    </dgm:pt>
    <dgm:pt modelId="{47978F8A-9F06-43BC-BF93-E494B6832836}" type="pres">
      <dgm:prSet presAssocID="{F5EFBFA4-0715-473B-B350-BB9481285A35}" presName="hierChild3" presStyleCnt="0"/>
      <dgm:spPr/>
    </dgm:pt>
  </dgm:ptLst>
  <dgm:cxnLst>
    <dgm:cxn modelId="{17FB1480-A5FF-984A-8234-AD33DC8A977A}" type="presOf" srcId="{F5EFBFA4-0715-473B-B350-BB9481285A35}" destId="{87CA2CFD-06AB-4DC4-A5D9-C2D3AA19CCAF}" srcOrd="1" destOrd="0" presId="urn:microsoft.com/office/officeart/2005/8/layout/orgChart1"/>
    <dgm:cxn modelId="{E0C1389F-12C4-40B0-A47C-DB727EFC7420}" srcId="{F5EFBFA4-0715-473B-B350-BB9481285A35}" destId="{F39CCA54-F910-4EF3-93A5-D42EFFF06A40}" srcOrd="0" destOrd="0" parTransId="{9B31BA82-33EC-45FC-93D0-2A85AC3C4F68}" sibTransId="{CC607EA9-A02B-4EDA-9FA5-5B63AB855BAA}"/>
    <dgm:cxn modelId="{39B1B7B9-8697-4948-96A0-69139AC23FD6}" type="presOf" srcId="{89C122B5-F1BA-4316-97D3-15D6241C75BB}" destId="{EC9C12C7-A2C8-45AA-84EB-961CAEA8B160}" srcOrd="1" destOrd="0" presId="urn:microsoft.com/office/officeart/2005/8/layout/orgChart1"/>
    <dgm:cxn modelId="{469289EE-DBA0-1D45-91FE-A866B9CE97E9}" type="presOf" srcId="{8CC0DF28-3E3A-442E-8D14-9C8D153B6A5F}" destId="{0C8802F9-9510-4733-AD9B-788ED60C5611}" srcOrd="0" destOrd="0" presId="urn:microsoft.com/office/officeart/2005/8/layout/orgChart1"/>
    <dgm:cxn modelId="{986911E7-D3D7-9943-94CE-24D3E99B098F}" type="presOf" srcId="{68FCD38D-B7A8-42E7-BBE1-A2E966ED72E5}" destId="{54269951-FA91-447C-8A5F-6A563EBB503D}" srcOrd="1" destOrd="0" presId="urn:microsoft.com/office/officeart/2005/8/layout/orgChart1"/>
    <dgm:cxn modelId="{9674908C-4AF1-B748-9DD1-39CD5BA50747}" type="presOf" srcId="{7F7AADF3-EDD1-4CBA-9408-186895DBF9A8}" destId="{1FE536B1-0AAC-4EDE-AD40-B3B92CFA810F}" srcOrd="0" destOrd="0" presId="urn:microsoft.com/office/officeart/2005/8/layout/orgChart1"/>
    <dgm:cxn modelId="{53CB319F-41F6-46AD-AE1D-0409E3B6FFA6}" srcId="{70149284-268F-4773-82AF-8EFCD8F75D48}" destId="{B29C17D1-421E-4EB7-93CC-A9215DFCC8F8}" srcOrd="1" destOrd="0" parTransId="{78A7A52E-8904-4957-9BE1-5FEB4EAE0C4B}" sibTransId="{12056F87-AB21-4F12-AF79-3DFD20827F5A}"/>
    <dgm:cxn modelId="{7D848777-9C87-5946-981A-312BFFE9FC80}" type="presOf" srcId="{9B31BA82-33EC-45FC-93D0-2A85AC3C4F68}" destId="{6E94A1C3-BF65-4952-BCBF-40BB9A93A265}" srcOrd="0" destOrd="0" presId="urn:microsoft.com/office/officeart/2005/8/layout/orgChart1"/>
    <dgm:cxn modelId="{0F855BCD-B80A-DA42-B847-B1989F0C9418}" type="presOf" srcId="{E4CEF8B2-792B-4CBF-944A-16B452B31D3E}" destId="{9C4E9899-D7B2-4270-B4CC-AD760E920215}" srcOrd="0" destOrd="0" presId="urn:microsoft.com/office/officeart/2005/8/layout/orgChart1"/>
    <dgm:cxn modelId="{32F0A44D-CA1D-AD4C-984C-36B14D7EB207}" type="presOf" srcId="{53C1B6C6-E8C2-4586-98F5-58C8329CD1BC}" destId="{A24C4B07-5588-4911-8ED4-7F81A1ADBF46}" srcOrd="0" destOrd="0" presId="urn:microsoft.com/office/officeart/2005/8/layout/orgChart1"/>
    <dgm:cxn modelId="{DF4EBC3A-3320-4642-8ABE-823E2FF250B2}" srcId="{38AD937E-7307-49ED-8799-7C16EF5A3E36}" destId="{68FCD38D-B7A8-42E7-BBE1-A2E966ED72E5}" srcOrd="0" destOrd="0" parTransId="{42621650-59F1-4B73-83A8-3A3A65C7475F}" sibTransId="{DC6E0B65-B951-4BAE-9BAE-65A35A22A482}"/>
    <dgm:cxn modelId="{DE7C3E77-2910-2E48-A346-A24A68B9DC73}" type="presOf" srcId="{55C08CE7-1CA6-485F-AE93-E82F1F8FE420}" destId="{0C9572B7-3C5F-4EF7-A8D2-D931731747E0}" srcOrd="0" destOrd="0" presId="urn:microsoft.com/office/officeart/2005/8/layout/orgChart1"/>
    <dgm:cxn modelId="{7C2023A4-BF77-44AB-A42F-F4F6DDFEFFBF}" srcId="{F5EFBFA4-0715-473B-B350-BB9481285A35}" destId="{D7ECE1E1-12F5-4231-8185-E46652D50356}" srcOrd="1" destOrd="0" parTransId="{E1732DAA-39EB-4F54-8564-CC814FBAEF31}" sibTransId="{F03D376C-6DB7-4AC2-AEAA-CC73EC5B0ACE}"/>
    <dgm:cxn modelId="{9315F77F-1D81-B745-BF0F-8A00A64F3817}" type="presOf" srcId="{38AD937E-7307-49ED-8799-7C16EF5A3E36}" destId="{6F15EF71-3C76-4C93-9E12-2BD31E5BD65F}" srcOrd="0" destOrd="0" presId="urn:microsoft.com/office/officeart/2005/8/layout/orgChart1"/>
    <dgm:cxn modelId="{776424DE-97EB-4A19-BFDA-65E1EF36A64B}" srcId="{38AD937E-7307-49ED-8799-7C16EF5A3E36}" destId="{827CAA02-8077-45B7-A770-188E2684D321}" srcOrd="1" destOrd="0" parTransId="{53C1B6C6-E8C2-4586-98F5-58C8329CD1BC}" sibTransId="{76AA02C7-2C83-4858-975C-C3C65026BB7A}"/>
    <dgm:cxn modelId="{0B7A8F01-CE42-EA48-8525-ECFFD7D8F951}" type="presOf" srcId="{7F7AADF3-EDD1-4CBA-9408-186895DBF9A8}" destId="{B7CA4E01-A71F-4D6F-8836-B560480CFAFD}" srcOrd="1" destOrd="0" presId="urn:microsoft.com/office/officeart/2005/8/layout/orgChart1"/>
    <dgm:cxn modelId="{B21C9E5A-2F4C-0145-81E1-F87E24804409}" type="presOf" srcId="{D8513F0B-D0EE-4D81-96FA-7F4510E1B702}" destId="{AB94A6DB-FBE8-4E60-B27E-766F79586E5E}" srcOrd="0" destOrd="0" presId="urn:microsoft.com/office/officeart/2005/8/layout/orgChart1"/>
    <dgm:cxn modelId="{8F9A1AD3-4339-40E9-84A9-8D5CCE745763}" srcId="{F5EFBFA4-0715-473B-B350-BB9481285A35}" destId="{38AD937E-7307-49ED-8799-7C16EF5A3E36}" srcOrd="3" destOrd="0" parTransId="{04DC3381-00CD-4016-A63A-3289BE810821}" sibTransId="{B49B899F-4080-49F9-A978-3C6DFBC655BD}"/>
    <dgm:cxn modelId="{C8006C18-BB7E-CB44-AB95-8D07B3A35A92}" type="presOf" srcId="{38AD937E-7307-49ED-8799-7C16EF5A3E36}" destId="{5A4073D7-1CE3-4970-8395-CD8FA0C1C10A}" srcOrd="1" destOrd="0" presId="urn:microsoft.com/office/officeart/2005/8/layout/orgChart1"/>
    <dgm:cxn modelId="{F8183956-1C70-D249-B148-8E6F66C0DBC9}" type="presOf" srcId="{42621650-59F1-4B73-83A8-3A3A65C7475F}" destId="{F68D4D74-3537-4487-82A8-6CC7F1E2C174}" srcOrd="0" destOrd="0" presId="urn:microsoft.com/office/officeart/2005/8/layout/orgChart1"/>
    <dgm:cxn modelId="{A313B39B-FE00-C44B-B2DD-BAABCFA2AAD6}" type="presOf" srcId="{B29C17D1-421E-4EB7-93CC-A9215DFCC8F8}" destId="{41376A3D-7D72-4FE8-8164-F64C73669439}" srcOrd="1" destOrd="0" presId="urn:microsoft.com/office/officeart/2005/8/layout/orgChart1"/>
    <dgm:cxn modelId="{6354A3CB-F145-694E-9A7E-D58E3A525282}" type="presOf" srcId="{F39CCA54-F910-4EF3-93A5-D42EFFF06A40}" destId="{AC4C0691-0AB1-4CD8-A51B-AE72BC13470E}" srcOrd="0" destOrd="0" presId="urn:microsoft.com/office/officeart/2005/8/layout/orgChart1"/>
    <dgm:cxn modelId="{8D42652F-E6F2-7F40-B957-120C11059FFE}" type="presOf" srcId="{B29C17D1-421E-4EB7-93CC-A9215DFCC8F8}" destId="{B3FA1D48-FA63-4A07-AAE7-25677EFE8F69}" srcOrd="0" destOrd="0" presId="urn:microsoft.com/office/officeart/2005/8/layout/orgChart1"/>
    <dgm:cxn modelId="{2B038E8F-9EC9-433A-A8F0-F38D3AAE7DD4}" srcId="{F5EFBFA4-0715-473B-B350-BB9481285A35}" destId="{70149284-268F-4773-82AF-8EFCD8F75D48}" srcOrd="2" destOrd="0" parTransId="{E39FC265-4AC5-44BE-AEA2-DAF55EE92821}" sibTransId="{492EB2F0-2D38-474B-A819-776C8E85EE46}"/>
    <dgm:cxn modelId="{E4CC86EC-1427-E34A-BA40-6B373FECC556}" type="presOf" srcId="{70149284-268F-4773-82AF-8EFCD8F75D48}" destId="{60BBEB1D-90E3-400F-AFED-D9B2377526C9}" srcOrd="0" destOrd="0" presId="urn:microsoft.com/office/officeart/2005/8/layout/orgChart1"/>
    <dgm:cxn modelId="{8B7BC5F8-DC24-074A-ABCC-7C172C14F93D}" type="presOf" srcId="{D7ECE1E1-12F5-4231-8185-E46652D50356}" destId="{D0FAE402-BA1B-4D00-889C-5E6C3EBFEDE3}" srcOrd="1" destOrd="0" presId="urn:microsoft.com/office/officeart/2005/8/layout/orgChart1"/>
    <dgm:cxn modelId="{CBB5CC04-89C2-2846-BA59-76254C44C2D1}" type="presOf" srcId="{04DC3381-00CD-4016-A63A-3289BE810821}" destId="{AD230397-9E41-4359-8182-B39D493CAA7B}" srcOrd="0" destOrd="0" presId="urn:microsoft.com/office/officeart/2005/8/layout/orgChart1"/>
    <dgm:cxn modelId="{6BCD2A85-8F97-0441-818B-655701866A6B}" type="presOf" srcId="{89C122B5-F1BA-4316-97D3-15D6241C75BB}" destId="{5DDB9D39-57E3-4354-8C9A-642AAF05C39B}" srcOrd="0" destOrd="0" presId="urn:microsoft.com/office/officeart/2005/8/layout/orgChart1"/>
    <dgm:cxn modelId="{D023F683-214C-9348-8BEE-B0A1D0DC55B3}" type="presOf" srcId="{AC5ED254-3D5C-4B92-99E7-3AA0263B5734}" destId="{3114C123-7B8C-41A8-A582-5E4DEBCEB7D9}" srcOrd="0" destOrd="0" presId="urn:microsoft.com/office/officeart/2005/8/layout/orgChart1"/>
    <dgm:cxn modelId="{21182A29-975C-3F4B-9481-C56166436094}" type="presOf" srcId="{D8513F0B-D0EE-4D81-96FA-7F4510E1B702}" destId="{EFE73AAB-6C92-4284-A36E-41C0447FE639}" srcOrd="1" destOrd="0" presId="urn:microsoft.com/office/officeart/2005/8/layout/orgChart1"/>
    <dgm:cxn modelId="{0A663AA8-50CB-DD49-BD6B-D3FA24A43A71}" type="presOf" srcId="{68FCD38D-B7A8-42E7-BBE1-A2E966ED72E5}" destId="{EADBA1EA-8E66-4DD5-8DE9-817D4FB1460A}" srcOrd="0" destOrd="0" presId="urn:microsoft.com/office/officeart/2005/8/layout/orgChart1"/>
    <dgm:cxn modelId="{D9CF3D72-94FB-D145-9984-9643C141213F}" type="presOf" srcId="{827CAA02-8077-45B7-A770-188E2684D321}" destId="{547FC802-6D53-40DB-BF1E-2B11B9C05E7F}" srcOrd="1" destOrd="0" presId="urn:microsoft.com/office/officeart/2005/8/layout/orgChart1"/>
    <dgm:cxn modelId="{2621BBD7-6A71-664F-9A89-2487AB70D50F}" type="presOf" srcId="{78A7A52E-8904-4957-9BE1-5FEB4EAE0C4B}" destId="{CE1A59FE-05B1-4CC8-9038-E04D4C79A653}" srcOrd="0" destOrd="0" presId="urn:microsoft.com/office/officeart/2005/8/layout/orgChart1"/>
    <dgm:cxn modelId="{F0E90CEA-7437-3643-B7B9-DC9C036D4CFD}" type="presOf" srcId="{D7ECE1E1-12F5-4231-8185-E46652D50356}" destId="{EC110C0F-59CA-4024-8A49-706DAF050EA4}" srcOrd="0" destOrd="0" presId="urn:microsoft.com/office/officeart/2005/8/layout/orgChart1"/>
    <dgm:cxn modelId="{114FDCAE-1FC1-4E76-9434-4E9F04295D27}" srcId="{70149284-268F-4773-82AF-8EFCD8F75D48}" destId="{89C122B5-F1BA-4316-97D3-15D6241C75BB}" srcOrd="0" destOrd="0" parTransId="{8CC0DF28-3E3A-442E-8D14-9C8D153B6A5F}" sibTransId="{2227A838-82D2-4002-B379-E8D9E76F9E5A}"/>
    <dgm:cxn modelId="{05384F1D-FD6A-6B49-9510-1DAA1C016A62}" type="presOf" srcId="{F5EFBFA4-0715-473B-B350-BB9481285A35}" destId="{BD0C90A6-132F-4A0D-9BF0-8225558A233D}" srcOrd="0" destOrd="0" presId="urn:microsoft.com/office/officeart/2005/8/layout/orgChart1"/>
    <dgm:cxn modelId="{EC142AB1-369F-0145-A3F4-86DFF3EDC06D}" type="presOf" srcId="{827CAA02-8077-45B7-A770-188E2684D321}" destId="{6A40EC00-638D-4B84-8EC1-E7F9842B4337}" srcOrd="0" destOrd="0" presId="urn:microsoft.com/office/officeart/2005/8/layout/orgChart1"/>
    <dgm:cxn modelId="{197C483F-37D0-4FEA-B962-A6A9456453B6}" srcId="{AC5ED254-3D5C-4B92-99E7-3AA0263B5734}" destId="{F5EFBFA4-0715-473B-B350-BB9481285A35}" srcOrd="0" destOrd="0" parTransId="{35C38E00-A8AA-4AEC-BBC4-D36E40A76C63}" sibTransId="{34E18C18-1DF9-47E9-B782-C23D96B685C3}"/>
    <dgm:cxn modelId="{08659614-2C06-B442-B3B5-D78827408373}" type="presOf" srcId="{F39CCA54-F910-4EF3-93A5-D42EFFF06A40}" destId="{0D775602-ADF1-4D05-A845-B78D746EA1A9}" srcOrd="1" destOrd="0" presId="urn:microsoft.com/office/officeart/2005/8/layout/orgChart1"/>
    <dgm:cxn modelId="{8AB0794D-D913-C048-B094-7727E1D5B5DF}" type="presOf" srcId="{E39FC265-4AC5-44BE-AEA2-DAF55EE92821}" destId="{696746D7-CA7E-40D9-9D9A-3D658E7ED8BD}" srcOrd="0" destOrd="0" presId="urn:microsoft.com/office/officeart/2005/8/layout/orgChart1"/>
    <dgm:cxn modelId="{6EBCBBD8-7E2C-4586-90B5-EEEA6CEA2023}" srcId="{D7ECE1E1-12F5-4231-8185-E46652D50356}" destId="{D8513F0B-D0EE-4D81-96FA-7F4510E1B702}" srcOrd="1" destOrd="0" parTransId="{55C08CE7-1CA6-485F-AE93-E82F1F8FE420}" sibTransId="{84D8F1F8-F95F-4956-A6A0-91ABFCB36710}"/>
    <dgm:cxn modelId="{85DAEE58-8B1B-7347-9BB0-18A01D99FC01}" type="presOf" srcId="{E1732DAA-39EB-4F54-8564-CC814FBAEF31}" destId="{2AF66835-8AF3-4A08-AE41-B80F9E2FAFF0}" srcOrd="0" destOrd="0" presId="urn:microsoft.com/office/officeart/2005/8/layout/orgChart1"/>
    <dgm:cxn modelId="{221211F4-4F7C-4143-A718-49260A2A0177}" srcId="{D7ECE1E1-12F5-4231-8185-E46652D50356}" destId="{7F7AADF3-EDD1-4CBA-9408-186895DBF9A8}" srcOrd="0" destOrd="0" parTransId="{E4CEF8B2-792B-4CBF-944A-16B452B31D3E}" sibTransId="{47A80CA4-31EE-4C3A-8B80-5B720FBD64FB}"/>
    <dgm:cxn modelId="{2391C9F3-F56F-5048-AD06-2D4470521370}" type="presOf" srcId="{70149284-268F-4773-82AF-8EFCD8F75D48}" destId="{3C9C4786-06FF-4062-966E-C2AB5A0B99B1}" srcOrd="1" destOrd="0" presId="urn:microsoft.com/office/officeart/2005/8/layout/orgChart1"/>
    <dgm:cxn modelId="{23697AC3-F83A-E54B-AA59-836CD6202C0A}" type="presParOf" srcId="{3114C123-7B8C-41A8-A582-5E4DEBCEB7D9}" destId="{C112DE51-5EE3-4D20-8BE2-1A101B17AED4}" srcOrd="0" destOrd="0" presId="urn:microsoft.com/office/officeart/2005/8/layout/orgChart1"/>
    <dgm:cxn modelId="{007B327F-91CD-AD43-8472-4BA096CDF273}" type="presParOf" srcId="{C112DE51-5EE3-4D20-8BE2-1A101B17AED4}" destId="{1E2F1888-6406-47A0-AB3D-5057E66E97E3}" srcOrd="0" destOrd="0" presId="urn:microsoft.com/office/officeart/2005/8/layout/orgChart1"/>
    <dgm:cxn modelId="{AD4CDE78-2B6B-E646-AD25-A95F0253C40E}" type="presParOf" srcId="{1E2F1888-6406-47A0-AB3D-5057E66E97E3}" destId="{BD0C90A6-132F-4A0D-9BF0-8225558A233D}" srcOrd="0" destOrd="0" presId="urn:microsoft.com/office/officeart/2005/8/layout/orgChart1"/>
    <dgm:cxn modelId="{C654B563-2EAB-844B-9A92-88834342D7D3}" type="presParOf" srcId="{1E2F1888-6406-47A0-AB3D-5057E66E97E3}" destId="{87CA2CFD-06AB-4DC4-A5D9-C2D3AA19CCAF}" srcOrd="1" destOrd="0" presId="urn:microsoft.com/office/officeart/2005/8/layout/orgChart1"/>
    <dgm:cxn modelId="{4DB69A5F-E305-494A-A705-4E16A396FC4A}" type="presParOf" srcId="{C112DE51-5EE3-4D20-8BE2-1A101B17AED4}" destId="{7776BD6A-33F7-4494-9664-CF6F9D80EEA2}" srcOrd="1" destOrd="0" presId="urn:microsoft.com/office/officeart/2005/8/layout/orgChart1"/>
    <dgm:cxn modelId="{FB709FAD-E0B7-4440-9A1D-BBA8C526A8CD}" type="presParOf" srcId="{7776BD6A-33F7-4494-9664-CF6F9D80EEA2}" destId="{6E94A1C3-BF65-4952-BCBF-40BB9A93A265}" srcOrd="0" destOrd="0" presId="urn:microsoft.com/office/officeart/2005/8/layout/orgChart1"/>
    <dgm:cxn modelId="{0DBAE88C-6917-2242-9B00-08812E789CD5}" type="presParOf" srcId="{7776BD6A-33F7-4494-9664-CF6F9D80EEA2}" destId="{8BA255B1-B924-4383-A626-23FC7BF2BE68}" srcOrd="1" destOrd="0" presId="urn:microsoft.com/office/officeart/2005/8/layout/orgChart1"/>
    <dgm:cxn modelId="{CB8A8BF8-DC85-5F4E-AC6B-ADA8CC2EC59D}" type="presParOf" srcId="{8BA255B1-B924-4383-A626-23FC7BF2BE68}" destId="{7E9549DB-275B-4E7E-A035-F03200792996}" srcOrd="0" destOrd="0" presId="urn:microsoft.com/office/officeart/2005/8/layout/orgChart1"/>
    <dgm:cxn modelId="{F8D19971-08FA-954D-BFD0-0BC05D4D1A11}" type="presParOf" srcId="{7E9549DB-275B-4E7E-A035-F03200792996}" destId="{AC4C0691-0AB1-4CD8-A51B-AE72BC13470E}" srcOrd="0" destOrd="0" presId="urn:microsoft.com/office/officeart/2005/8/layout/orgChart1"/>
    <dgm:cxn modelId="{40B065E7-3B2F-5C4D-8E49-FB257C6F1937}" type="presParOf" srcId="{7E9549DB-275B-4E7E-A035-F03200792996}" destId="{0D775602-ADF1-4D05-A845-B78D746EA1A9}" srcOrd="1" destOrd="0" presId="urn:microsoft.com/office/officeart/2005/8/layout/orgChart1"/>
    <dgm:cxn modelId="{35A68B4F-DD5A-4E42-ABBA-3F067624D9E9}" type="presParOf" srcId="{8BA255B1-B924-4383-A626-23FC7BF2BE68}" destId="{C1098DF9-86E7-4DBE-8205-97620E9C3688}" srcOrd="1" destOrd="0" presId="urn:microsoft.com/office/officeart/2005/8/layout/orgChart1"/>
    <dgm:cxn modelId="{D3BF7F9B-FE96-CA4E-83B4-0CAFCC7A8419}" type="presParOf" srcId="{8BA255B1-B924-4383-A626-23FC7BF2BE68}" destId="{35237882-4292-4FD2-817B-DA54716B387F}" srcOrd="2" destOrd="0" presId="urn:microsoft.com/office/officeart/2005/8/layout/orgChart1"/>
    <dgm:cxn modelId="{31533778-C10C-5A4F-A82F-F1AC92E416ED}" type="presParOf" srcId="{7776BD6A-33F7-4494-9664-CF6F9D80EEA2}" destId="{2AF66835-8AF3-4A08-AE41-B80F9E2FAFF0}" srcOrd="2" destOrd="0" presId="urn:microsoft.com/office/officeart/2005/8/layout/orgChart1"/>
    <dgm:cxn modelId="{F57CCD49-5EEF-5948-9B2D-048AFEC6E824}" type="presParOf" srcId="{7776BD6A-33F7-4494-9664-CF6F9D80EEA2}" destId="{29061209-E5C6-4939-9CBC-DDBC891E9FBB}" srcOrd="3" destOrd="0" presId="urn:microsoft.com/office/officeart/2005/8/layout/orgChart1"/>
    <dgm:cxn modelId="{7A290183-D1A1-E540-AA28-6C57134D9A3F}" type="presParOf" srcId="{29061209-E5C6-4939-9CBC-DDBC891E9FBB}" destId="{2B2219E8-159E-40C0-A66A-20ABCB5D471F}" srcOrd="0" destOrd="0" presId="urn:microsoft.com/office/officeart/2005/8/layout/orgChart1"/>
    <dgm:cxn modelId="{C6FF2A7E-1FAD-214B-8269-730666595337}" type="presParOf" srcId="{2B2219E8-159E-40C0-A66A-20ABCB5D471F}" destId="{EC110C0F-59CA-4024-8A49-706DAF050EA4}" srcOrd="0" destOrd="0" presId="urn:microsoft.com/office/officeart/2005/8/layout/orgChart1"/>
    <dgm:cxn modelId="{68F30A20-236A-1C4B-A20B-7FC0A91E6F47}" type="presParOf" srcId="{2B2219E8-159E-40C0-A66A-20ABCB5D471F}" destId="{D0FAE402-BA1B-4D00-889C-5E6C3EBFEDE3}" srcOrd="1" destOrd="0" presId="urn:microsoft.com/office/officeart/2005/8/layout/orgChart1"/>
    <dgm:cxn modelId="{CA6B5E59-4F8A-164F-9B43-02C36C34217B}" type="presParOf" srcId="{29061209-E5C6-4939-9CBC-DDBC891E9FBB}" destId="{9C599F8F-5382-4AA7-966B-0F12C5ABD518}" srcOrd="1" destOrd="0" presId="urn:microsoft.com/office/officeart/2005/8/layout/orgChart1"/>
    <dgm:cxn modelId="{63DFF2B4-93C1-6D44-B966-13C2C77810D1}" type="presParOf" srcId="{9C599F8F-5382-4AA7-966B-0F12C5ABD518}" destId="{9C4E9899-D7B2-4270-B4CC-AD760E920215}" srcOrd="0" destOrd="0" presId="urn:microsoft.com/office/officeart/2005/8/layout/orgChart1"/>
    <dgm:cxn modelId="{C1A58DF6-6F04-5246-9CFC-6D235479BD54}" type="presParOf" srcId="{9C599F8F-5382-4AA7-966B-0F12C5ABD518}" destId="{C2DA1953-5707-4448-BC3A-5C9896567ABC}" srcOrd="1" destOrd="0" presId="urn:microsoft.com/office/officeart/2005/8/layout/orgChart1"/>
    <dgm:cxn modelId="{92227B6C-1BD4-154A-AA65-EE51432BCA3D}" type="presParOf" srcId="{C2DA1953-5707-4448-BC3A-5C9896567ABC}" destId="{3055E85A-9AEF-46D7-93FB-D8BC1D95689F}" srcOrd="0" destOrd="0" presId="urn:microsoft.com/office/officeart/2005/8/layout/orgChart1"/>
    <dgm:cxn modelId="{019BF10C-A18F-5249-A2A7-D5744D86B3C5}" type="presParOf" srcId="{3055E85A-9AEF-46D7-93FB-D8BC1D95689F}" destId="{1FE536B1-0AAC-4EDE-AD40-B3B92CFA810F}" srcOrd="0" destOrd="0" presId="urn:microsoft.com/office/officeart/2005/8/layout/orgChart1"/>
    <dgm:cxn modelId="{13A5A589-847B-5E4E-94A8-521BE1C91059}" type="presParOf" srcId="{3055E85A-9AEF-46D7-93FB-D8BC1D95689F}" destId="{B7CA4E01-A71F-4D6F-8836-B560480CFAFD}" srcOrd="1" destOrd="0" presId="urn:microsoft.com/office/officeart/2005/8/layout/orgChart1"/>
    <dgm:cxn modelId="{8F14E8F6-CA7A-6F4F-AA90-9BD24F894D53}" type="presParOf" srcId="{C2DA1953-5707-4448-BC3A-5C9896567ABC}" destId="{0A67635D-14D5-49F3-B8E1-877FA6DE7A10}" srcOrd="1" destOrd="0" presId="urn:microsoft.com/office/officeart/2005/8/layout/orgChart1"/>
    <dgm:cxn modelId="{33C1AD6A-CDDE-344B-BC7C-0A5F167A9117}" type="presParOf" srcId="{C2DA1953-5707-4448-BC3A-5C9896567ABC}" destId="{4AC39D53-F65F-45DB-98A3-7716356BA54A}" srcOrd="2" destOrd="0" presId="urn:microsoft.com/office/officeart/2005/8/layout/orgChart1"/>
    <dgm:cxn modelId="{C5E209DF-4FCA-3646-8E45-EB785E5A0931}" type="presParOf" srcId="{9C599F8F-5382-4AA7-966B-0F12C5ABD518}" destId="{0C9572B7-3C5F-4EF7-A8D2-D931731747E0}" srcOrd="2" destOrd="0" presId="urn:microsoft.com/office/officeart/2005/8/layout/orgChart1"/>
    <dgm:cxn modelId="{6AB1BAF4-1494-9848-A270-3F940FA297CB}" type="presParOf" srcId="{9C599F8F-5382-4AA7-966B-0F12C5ABD518}" destId="{076F4B12-B60D-4317-B0C2-89E37437EEDA}" srcOrd="3" destOrd="0" presId="urn:microsoft.com/office/officeart/2005/8/layout/orgChart1"/>
    <dgm:cxn modelId="{2F806AD3-7DD0-AB4B-9E9B-4B06D9036391}" type="presParOf" srcId="{076F4B12-B60D-4317-B0C2-89E37437EEDA}" destId="{124819EC-ADE7-40DD-A204-D8C7CD9BA547}" srcOrd="0" destOrd="0" presId="urn:microsoft.com/office/officeart/2005/8/layout/orgChart1"/>
    <dgm:cxn modelId="{82B93836-30F1-EF43-A031-C93750A46297}" type="presParOf" srcId="{124819EC-ADE7-40DD-A204-D8C7CD9BA547}" destId="{AB94A6DB-FBE8-4E60-B27E-766F79586E5E}" srcOrd="0" destOrd="0" presId="urn:microsoft.com/office/officeart/2005/8/layout/orgChart1"/>
    <dgm:cxn modelId="{BD69A29C-DB65-704F-A53E-3C60CF54E896}" type="presParOf" srcId="{124819EC-ADE7-40DD-A204-D8C7CD9BA547}" destId="{EFE73AAB-6C92-4284-A36E-41C0447FE639}" srcOrd="1" destOrd="0" presId="urn:microsoft.com/office/officeart/2005/8/layout/orgChart1"/>
    <dgm:cxn modelId="{ECC07DFF-22AF-3648-A1BE-958AB68B8BEF}" type="presParOf" srcId="{076F4B12-B60D-4317-B0C2-89E37437EEDA}" destId="{E74E15FE-81B4-4D58-A18C-998128B2B710}" srcOrd="1" destOrd="0" presId="urn:microsoft.com/office/officeart/2005/8/layout/orgChart1"/>
    <dgm:cxn modelId="{841E7E47-8982-9D43-A841-665B528BBDCF}" type="presParOf" srcId="{076F4B12-B60D-4317-B0C2-89E37437EEDA}" destId="{BA76B542-52A1-4BE9-99F9-3CB98F661352}" srcOrd="2" destOrd="0" presId="urn:microsoft.com/office/officeart/2005/8/layout/orgChart1"/>
    <dgm:cxn modelId="{9C8AC5A6-2FFB-C744-BF47-685E9543B362}" type="presParOf" srcId="{29061209-E5C6-4939-9CBC-DDBC891E9FBB}" destId="{E70DBC6C-07D4-4B07-BB56-15A19657EF7A}" srcOrd="2" destOrd="0" presId="urn:microsoft.com/office/officeart/2005/8/layout/orgChart1"/>
    <dgm:cxn modelId="{894529D4-7B30-9C4F-8EF0-7A9E5212621C}" type="presParOf" srcId="{7776BD6A-33F7-4494-9664-CF6F9D80EEA2}" destId="{696746D7-CA7E-40D9-9D9A-3D658E7ED8BD}" srcOrd="4" destOrd="0" presId="urn:microsoft.com/office/officeart/2005/8/layout/orgChart1"/>
    <dgm:cxn modelId="{AF1D5697-B811-C44D-917F-B2C2DF8329EA}" type="presParOf" srcId="{7776BD6A-33F7-4494-9664-CF6F9D80EEA2}" destId="{EEFD0D6E-D197-4D9A-96F1-31F6FE13B44D}" srcOrd="5" destOrd="0" presId="urn:microsoft.com/office/officeart/2005/8/layout/orgChart1"/>
    <dgm:cxn modelId="{6D6A8391-8F09-2040-A719-8C34F9460583}" type="presParOf" srcId="{EEFD0D6E-D197-4D9A-96F1-31F6FE13B44D}" destId="{723A9854-0056-43D8-ADF9-8A498BACC572}" srcOrd="0" destOrd="0" presId="urn:microsoft.com/office/officeart/2005/8/layout/orgChart1"/>
    <dgm:cxn modelId="{1059EE34-000B-4249-8F5C-194250AB8953}" type="presParOf" srcId="{723A9854-0056-43D8-ADF9-8A498BACC572}" destId="{60BBEB1D-90E3-400F-AFED-D9B2377526C9}" srcOrd="0" destOrd="0" presId="urn:microsoft.com/office/officeart/2005/8/layout/orgChart1"/>
    <dgm:cxn modelId="{44423C3B-6A6C-1E4A-873C-732022DA20E3}" type="presParOf" srcId="{723A9854-0056-43D8-ADF9-8A498BACC572}" destId="{3C9C4786-06FF-4062-966E-C2AB5A0B99B1}" srcOrd="1" destOrd="0" presId="urn:microsoft.com/office/officeart/2005/8/layout/orgChart1"/>
    <dgm:cxn modelId="{0782F508-1627-8F41-B4A8-1A2474BFB150}" type="presParOf" srcId="{EEFD0D6E-D197-4D9A-96F1-31F6FE13B44D}" destId="{64AFEE05-16D0-44F7-9ED7-07A54812D6E6}" srcOrd="1" destOrd="0" presId="urn:microsoft.com/office/officeart/2005/8/layout/orgChart1"/>
    <dgm:cxn modelId="{DB599C90-17E1-C64B-9F19-5200B576AB19}" type="presParOf" srcId="{64AFEE05-16D0-44F7-9ED7-07A54812D6E6}" destId="{0C8802F9-9510-4733-AD9B-788ED60C5611}" srcOrd="0" destOrd="0" presId="urn:microsoft.com/office/officeart/2005/8/layout/orgChart1"/>
    <dgm:cxn modelId="{ED388D32-1564-7348-91B1-9662B04080D9}" type="presParOf" srcId="{64AFEE05-16D0-44F7-9ED7-07A54812D6E6}" destId="{13AD5BAB-8BDC-4553-8D0A-A2D13186EAB6}" srcOrd="1" destOrd="0" presId="urn:microsoft.com/office/officeart/2005/8/layout/orgChart1"/>
    <dgm:cxn modelId="{C6440A05-3A82-7541-938F-3F2AAB3AAE2E}" type="presParOf" srcId="{13AD5BAB-8BDC-4553-8D0A-A2D13186EAB6}" destId="{000C78F4-39EC-4639-8F64-769442DD532A}" srcOrd="0" destOrd="0" presId="urn:microsoft.com/office/officeart/2005/8/layout/orgChart1"/>
    <dgm:cxn modelId="{3DD99FA7-C684-AC4E-803D-3163517956FA}" type="presParOf" srcId="{000C78F4-39EC-4639-8F64-769442DD532A}" destId="{5DDB9D39-57E3-4354-8C9A-642AAF05C39B}" srcOrd="0" destOrd="0" presId="urn:microsoft.com/office/officeart/2005/8/layout/orgChart1"/>
    <dgm:cxn modelId="{F4232A72-9517-8A4A-82B3-3140F9402EC1}" type="presParOf" srcId="{000C78F4-39EC-4639-8F64-769442DD532A}" destId="{EC9C12C7-A2C8-45AA-84EB-961CAEA8B160}" srcOrd="1" destOrd="0" presId="urn:microsoft.com/office/officeart/2005/8/layout/orgChart1"/>
    <dgm:cxn modelId="{D8E2FCA7-1DDA-BC4B-B320-75DC15672DC8}" type="presParOf" srcId="{13AD5BAB-8BDC-4553-8D0A-A2D13186EAB6}" destId="{2FEA9E00-A5DE-41F2-B416-06D0DADE3544}" srcOrd="1" destOrd="0" presId="urn:microsoft.com/office/officeart/2005/8/layout/orgChart1"/>
    <dgm:cxn modelId="{90AD8BD5-941D-A44D-AAD3-ACF383B89426}" type="presParOf" srcId="{13AD5BAB-8BDC-4553-8D0A-A2D13186EAB6}" destId="{4988F4CB-DB6A-4956-9A2B-87936C0E3DEE}" srcOrd="2" destOrd="0" presId="urn:microsoft.com/office/officeart/2005/8/layout/orgChart1"/>
    <dgm:cxn modelId="{85CD1AE6-C067-2942-8916-48CC58887EA8}" type="presParOf" srcId="{64AFEE05-16D0-44F7-9ED7-07A54812D6E6}" destId="{CE1A59FE-05B1-4CC8-9038-E04D4C79A653}" srcOrd="2" destOrd="0" presId="urn:microsoft.com/office/officeart/2005/8/layout/orgChart1"/>
    <dgm:cxn modelId="{4A3B218F-D4C0-3D40-9FCF-D885F1217C77}" type="presParOf" srcId="{64AFEE05-16D0-44F7-9ED7-07A54812D6E6}" destId="{E6A1910D-8965-4640-B94F-DF79A6A4E7E2}" srcOrd="3" destOrd="0" presId="urn:microsoft.com/office/officeart/2005/8/layout/orgChart1"/>
    <dgm:cxn modelId="{4CA7AF5F-0783-104F-9A40-2E792EDE521E}" type="presParOf" srcId="{E6A1910D-8965-4640-B94F-DF79A6A4E7E2}" destId="{BD01A522-C0C7-42FE-A7F5-CA55F5EF4F2A}" srcOrd="0" destOrd="0" presId="urn:microsoft.com/office/officeart/2005/8/layout/orgChart1"/>
    <dgm:cxn modelId="{8D7CF48E-82FB-5E41-AB4D-5DB28FC348B1}" type="presParOf" srcId="{BD01A522-C0C7-42FE-A7F5-CA55F5EF4F2A}" destId="{B3FA1D48-FA63-4A07-AAE7-25677EFE8F69}" srcOrd="0" destOrd="0" presId="urn:microsoft.com/office/officeart/2005/8/layout/orgChart1"/>
    <dgm:cxn modelId="{ACF088F8-932B-7349-8AD2-854EA0C009A3}" type="presParOf" srcId="{BD01A522-C0C7-42FE-A7F5-CA55F5EF4F2A}" destId="{41376A3D-7D72-4FE8-8164-F64C73669439}" srcOrd="1" destOrd="0" presId="urn:microsoft.com/office/officeart/2005/8/layout/orgChart1"/>
    <dgm:cxn modelId="{4B6B5E42-09CD-A146-B9D7-C9753A26EF3A}" type="presParOf" srcId="{E6A1910D-8965-4640-B94F-DF79A6A4E7E2}" destId="{C1913CC6-5488-4690-A2F7-51889FD33CCD}" srcOrd="1" destOrd="0" presId="urn:microsoft.com/office/officeart/2005/8/layout/orgChart1"/>
    <dgm:cxn modelId="{0FCC717B-5913-CB48-9460-FCD2E1148980}" type="presParOf" srcId="{E6A1910D-8965-4640-B94F-DF79A6A4E7E2}" destId="{97804D9B-0E9C-4288-822C-414C998335DF}" srcOrd="2" destOrd="0" presId="urn:microsoft.com/office/officeart/2005/8/layout/orgChart1"/>
    <dgm:cxn modelId="{7E6FEEE5-E4AA-F642-8082-428DE012A89F}" type="presParOf" srcId="{EEFD0D6E-D197-4D9A-96F1-31F6FE13B44D}" destId="{B9B444C0-1E91-4AB6-B500-614CFDECE775}" srcOrd="2" destOrd="0" presId="urn:microsoft.com/office/officeart/2005/8/layout/orgChart1"/>
    <dgm:cxn modelId="{A590F498-48CD-BF47-A849-3913A9D35A47}" type="presParOf" srcId="{7776BD6A-33F7-4494-9664-CF6F9D80EEA2}" destId="{AD230397-9E41-4359-8182-B39D493CAA7B}" srcOrd="6" destOrd="0" presId="urn:microsoft.com/office/officeart/2005/8/layout/orgChart1"/>
    <dgm:cxn modelId="{9FA9D2BD-8776-CC41-B811-F699845C3583}" type="presParOf" srcId="{7776BD6A-33F7-4494-9664-CF6F9D80EEA2}" destId="{591BBE61-F21C-455D-80A4-99E1FB16063B}" srcOrd="7" destOrd="0" presId="urn:microsoft.com/office/officeart/2005/8/layout/orgChart1"/>
    <dgm:cxn modelId="{34B38870-0E47-664D-AA03-4584E87D4E9E}" type="presParOf" srcId="{591BBE61-F21C-455D-80A4-99E1FB16063B}" destId="{EF8B2D48-D4D3-41CA-BA26-77A6D717054D}" srcOrd="0" destOrd="0" presId="urn:microsoft.com/office/officeart/2005/8/layout/orgChart1"/>
    <dgm:cxn modelId="{D51BC03E-DB28-9D47-8013-05A59BCFA159}" type="presParOf" srcId="{EF8B2D48-D4D3-41CA-BA26-77A6D717054D}" destId="{6F15EF71-3C76-4C93-9E12-2BD31E5BD65F}" srcOrd="0" destOrd="0" presId="urn:microsoft.com/office/officeart/2005/8/layout/orgChart1"/>
    <dgm:cxn modelId="{3AEC0FF0-E55A-944C-A3BB-71B3C78479E4}" type="presParOf" srcId="{EF8B2D48-D4D3-41CA-BA26-77A6D717054D}" destId="{5A4073D7-1CE3-4970-8395-CD8FA0C1C10A}" srcOrd="1" destOrd="0" presId="urn:microsoft.com/office/officeart/2005/8/layout/orgChart1"/>
    <dgm:cxn modelId="{1EEEFECF-95AE-0E42-BB38-4A14DF2C749F}" type="presParOf" srcId="{591BBE61-F21C-455D-80A4-99E1FB16063B}" destId="{AC4CC55A-8786-4858-89F7-B36F0FE792FA}" srcOrd="1" destOrd="0" presId="urn:microsoft.com/office/officeart/2005/8/layout/orgChart1"/>
    <dgm:cxn modelId="{0AAB6CBF-BB5C-414B-99AE-AE3AA3D5E214}" type="presParOf" srcId="{AC4CC55A-8786-4858-89F7-B36F0FE792FA}" destId="{F68D4D74-3537-4487-82A8-6CC7F1E2C174}" srcOrd="0" destOrd="0" presId="urn:microsoft.com/office/officeart/2005/8/layout/orgChart1"/>
    <dgm:cxn modelId="{0EA31488-33EB-2244-9D0F-B508FD8A3570}" type="presParOf" srcId="{AC4CC55A-8786-4858-89F7-B36F0FE792FA}" destId="{0E9D807E-C50A-4F90-89A2-2FA13183934B}" srcOrd="1" destOrd="0" presId="urn:microsoft.com/office/officeart/2005/8/layout/orgChart1"/>
    <dgm:cxn modelId="{DF69C0F7-A8B3-C045-87E1-B9083A8BB20C}" type="presParOf" srcId="{0E9D807E-C50A-4F90-89A2-2FA13183934B}" destId="{56D6834C-946D-40FC-8C96-2058DDF306E0}" srcOrd="0" destOrd="0" presId="urn:microsoft.com/office/officeart/2005/8/layout/orgChart1"/>
    <dgm:cxn modelId="{F834E3C5-CFC1-BF4E-8942-3B6F4145FD4D}" type="presParOf" srcId="{56D6834C-946D-40FC-8C96-2058DDF306E0}" destId="{EADBA1EA-8E66-4DD5-8DE9-817D4FB1460A}" srcOrd="0" destOrd="0" presId="urn:microsoft.com/office/officeart/2005/8/layout/orgChart1"/>
    <dgm:cxn modelId="{98C3F794-A025-D949-B8BE-8DB1196CADDA}" type="presParOf" srcId="{56D6834C-946D-40FC-8C96-2058DDF306E0}" destId="{54269951-FA91-447C-8A5F-6A563EBB503D}" srcOrd="1" destOrd="0" presId="urn:microsoft.com/office/officeart/2005/8/layout/orgChart1"/>
    <dgm:cxn modelId="{CC53D5DF-EB5D-F74F-8F0B-429A89701D53}" type="presParOf" srcId="{0E9D807E-C50A-4F90-89A2-2FA13183934B}" destId="{6C118B8D-1F9F-487A-B15A-78390E7E3145}" srcOrd="1" destOrd="0" presId="urn:microsoft.com/office/officeart/2005/8/layout/orgChart1"/>
    <dgm:cxn modelId="{22A93988-25A3-5440-9236-D0A8DAC25763}" type="presParOf" srcId="{0E9D807E-C50A-4F90-89A2-2FA13183934B}" destId="{FBB2E1C5-E968-4BF4-A35F-1B28693F00D9}" srcOrd="2" destOrd="0" presId="urn:microsoft.com/office/officeart/2005/8/layout/orgChart1"/>
    <dgm:cxn modelId="{3C8F6412-BAE3-FC4C-B897-8414DB6B94E3}" type="presParOf" srcId="{AC4CC55A-8786-4858-89F7-B36F0FE792FA}" destId="{A24C4B07-5588-4911-8ED4-7F81A1ADBF46}" srcOrd="2" destOrd="0" presId="urn:microsoft.com/office/officeart/2005/8/layout/orgChart1"/>
    <dgm:cxn modelId="{6F5385FF-3E0D-F849-9A74-8030C4D17868}" type="presParOf" srcId="{AC4CC55A-8786-4858-89F7-B36F0FE792FA}" destId="{C962806F-8685-4D6A-B49D-48D7661188B9}" srcOrd="3" destOrd="0" presId="urn:microsoft.com/office/officeart/2005/8/layout/orgChart1"/>
    <dgm:cxn modelId="{65710C94-A885-FF4B-8C76-B3ED16D0E0D0}" type="presParOf" srcId="{C962806F-8685-4D6A-B49D-48D7661188B9}" destId="{1508C7F9-B4C3-4A60-B463-3D2D9B14D1E4}" srcOrd="0" destOrd="0" presId="urn:microsoft.com/office/officeart/2005/8/layout/orgChart1"/>
    <dgm:cxn modelId="{D5A51E4A-6737-2749-A72A-17DC7A559D04}" type="presParOf" srcId="{1508C7F9-B4C3-4A60-B463-3D2D9B14D1E4}" destId="{6A40EC00-638D-4B84-8EC1-E7F9842B4337}" srcOrd="0" destOrd="0" presId="urn:microsoft.com/office/officeart/2005/8/layout/orgChart1"/>
    <dgm:cxn modelId="{140532CA-683E-7E47-9375-D81D8E4F5995}" type="presParOf" srcId="{1508C7F9-B4C3-4A60-B463-3D2D9B14D1E4}" destId="{547FC802-6D53-40DB-BF1E-2B11B9C05E7F}" srcOrd="1" destOrd="0" presId="urn:microsoft.com/office/officeart/2005/8/layout/orgChart1"/>
    <dgm:cxn modelId="{6DD647BD-7F5D-5043-B49D-35E2F4944EBE}" type="presParOf" srcId="{C962806F-8685-4D6A-B49D-48D7661188B9}" destId="{D2292B4C-563D-4FCF-9DA6-5042F13DD3CC}" srcOrd="1" destOrd="0" presId="urn:microsoft.com/office/officeart/2005/8/layout/orgChart1"/>
    <dgm:cxn modelId="{740F5B8A-0C28-3C4F-A441-71D195829446}" type="presParOf" srcId="{C962806F-8685-4D6A-B49D-48D7661188B9}" destId="{C29B2CEE-574E-45D3-A4A5-460A24308E26}" srcOrd="2" destOrd="0" presId="urn:microsoft.com/office/officeart/2005/8/layout/orgChart1"/>
    <dgm:cxn modelId="{99E0151F-39BE-DF43-9A40-EACFCFEF4D7D}" type="presParOf" srcId="{591BBE61-F21C-455D-80A4-99E1FB16063B}" destId="{E615DA2C-FC25-484E-8896-138C7737CA8C}" srcOrd="2" destOrd="0" presId="urn:microsoft.com/office/officeart/2005/8/layout/orgChart1"/>
    <dgm:cxn modelId="{B30C9025-5BE1-4C48-8F7A-F2B15F6271E4}" type="presParOf" srcId="{C112DE51-5EE3-4D20-8BE2-1A101B17AED4}" destId="{47978F8A-9F06-43BC-BF93-E494B683283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C4B07-5588-4911-8ED4-7F81A1ADBF46}">
      <dsp:nvSpPr>
        <dsp:cNvPr id="0" name=""/>
        <dsp:cNvSpPr/>
      </dsp:nvSpPr>
      <dsp:spPr>
        <a:xfrm>
          <a:off x="6106880"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D4D74-3537-4487-82A8-6CC7F1E2C174}">
      <dsp:nvSpPr>
        <dsp:cNvPr id="0" name=""/>
        <dsp:cNvSpPr/>
      </dsp:nvSpPr>
      <dsp:spPr>
        <a:xfrm>
          <a:off x="6106880"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230397-9E41-4359-8182-B39D493CAA7B}">
      <dsp:nvSpPr>
        <dsp:cNvPr id="0" name=""/>
        <dsp:cNvSpPr/>
      </dsp:nvSpPr>
      <dsp:spPr>
        <a:xfrm>
          <a:off x="4147755" y="693696"/>
          <a:ext cx="2512942" cy="290753"/>
        </a:xfrm>
        <a:custGeom>
          <a:avLst/>
          <a:gdLst/>
          <a:ahLst/>
          <a:cxnLst/>
          <a:rect l="0" t="0" r="0" b="0"/>
          <a:pathLst>
            <a:path>
              <a:moveTo>
                <a:pt x="0" y="0"/>
              </a:moveTo>
              <a:lnTo>
                <a:pt x="0" y="145376"/>
              </a:lnTo>
              <a:lnTo>
                <a:pt x="2512942" y="145376"/>
              </a:lnTo>
              <a:lnTo>
                <a:pt x="2512942"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A59FE-05B1-4CC8-9038-E04D4C79A653}">
      <dsp:nvSpPr>
        <dsp:cNvPr id="0" name=""/>
        <dsp:cNvSpPr/>
      </dsp:nvSpPr>
      <dsp:spPr>
        <a:xfrm>
          <a:off x="4431586"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802F9-9510-4733-AD9B-788ED60C5611}">
      <dsp:nvSpPr>
        <dsp:cNvPr id="0" name=""/>
        <dsp:cNvSpPr/>
      </dsp:nvSpPr>
      <dsp:spPr>
        <a:xfrm>
          <a:off x="4431586"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6746D7-CA7E-40D9-9D9A-3D658E7ED8BD}">
      <dsp:nvSpPr>
        <dsp:cNvPr id="0" name=""/>
        <dsp:cNvSpPr/>
      </dsp:nvSpPr>
      <dsp:spPr>
        <a:xfrm>
          <a:off x="4147755" y="693696"/>
          <a:ext cx="837647" cy="290753"/>
        </a:xfrm>
        <a:custGeom>
          <a:avLst/>
          <a:gdLst/>
          <a:ahLst/>
          <a:cxnLst/>
          <a:rect l="0" t="0" r="0" b="0"/>
          <a:pathLst>
            <a:path>
              <a:moveTo>
                <a:pt x="0" y="0"/>
              </a:moveTo>
              <a:lnTo>
                <a:pt x="0" y="145376"/>
              </a:lnTo>
              <a:lnTo>
                <a:pt x="837647" y="145376"/>
              </a:lnTo>
              <a:lnTo>
                <a:pt x="837647"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9572B7-3C5F-4EF7-A8D2-D931731747E0}">
      <dsp:nvSpPr>
        <dsp:cNvPr id="0" name=""/>
        <dsp:cNvSpPr/>
      </dsp:nvSpPr>
      <dsp:spPr>
        <a:xfrm>
          <a:off x="2756291"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4E9899-D7B2-4270-B4CC-AD760E920215}">
      <dsp:nvSpPr>
        <dsp:cNvPr id="0" name=""/>
        <dsp:cNvSpPr/>
      </dsp:nvSpPr>
      <dsp:spPr>
        <a:xfrm>
          <a:off x="2756291"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F66835-8AF3-4A08-AE41-B80F9E2FAFF0}">
      <dsp:nvSpPr>
        <dsp:cNvPr id="0" name=""/>
        <dsp:cNvSpPr/>
      </dsp:nvSpPr>
      <dsp:spPr>
        <a:xfrm>
          <a:off x="3310108" y="693696"/>
          <a:ext cx="837647" cy="290753"/>
        </a:xfrm>
        <a:custGeom>
          <a:avLst/>
          <a:gdLst/>
          <a:ahLst/>
          <a:cxnLst/>
          <a:rect l="0" t="0" r="0" b="0"/>
          <a:pathLst>
            <a:path>
              <a:moveTo>
                <a:pt x="837647" y="0"/>
              </a:moveTo>
              <a:lnTo>
                <a:pt x="837647" y="145376"/>
              </a:lnTo>
              <a:lnTo>
                <a:pt x="0" y="145376"/>
              </a:lnTo>
              <a:lnTo>
                <a:pt x="0"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94A1C3-BF65-4952-BCBF-40BB9A93A265}">
      <dsp:nvSpPr>
        <dsp:cNvPr id="0" name=""/>
        <dsp:cNvSpPr/>
      </dsp:nvSpPr>
      <dsp:spPr>
        <a:xfrm>
          <a:off x="1634813" y="693696"/>
          <a:ext cx="2512942" cy="290753"/>
        </a:xfrm>
        <a:custGeom>
          <a:avLst/>
          <a:gdLst/>
          <a:ahLst/>
          <a:cxnLst/>
          <a:rect l="0" t="0" r="0" b="0"/>
          <a:pathLst>
            <a:path>
              <a:moveTo>
                <a:pt x="2512942" y="0"/>
              </a:moveTo>
              <a:lnTo>
                <a:pt x="2512942" y="145376"/>
              </a:lnTo>
              <a:lnTo>
                <a:pt x="0" y="145376"/>
              </a:lnTo>
              <a:lnTo>
                <a:pt x="0"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0C90A6-132F-4A0D-9BF0-8225558A233D}">
      <dsp:nvSpPr>
        <dsp:cNvPr id="0" name=""/>
        <dsp:cNvSpPr/>
      </dsp:nvSpPr>
      <dsp:spPr>
        <a:xfrm>
          <a:off x="3455484" y="1425"/>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Integration</a:t>
          </a:r>
          <a:br>
            <a:rPr lang="en-US" sz="1800" kern="1200" dirty="0" smtClean="0">
              <a:solidFill>
                <a:schemeClr val="tx2"/>
              </a:solidFill>
            </a:rPr>
          </a:br>
          <a:r>
            <a:rPr lang="en-US" sz="1800" kern="1200" dirty="0" smtClean="0">
              <a:solidFill>
                <a:schemeClr val="tx2"/>
              </a:solidFill>
            </a:rPr>
            <a:t>Composition</a:t>
          </a:r>
          <a:endParaRPr lang="en-US" sz="1800" kern="1200" dirty="0">
            <a:solidFill>
              <a:schemeClr val="tx2"/>
            </a:solidFill>
          </a:endParaRPr>
        </a:p>
      </dsp:txBody>
      <dsp:txXfrm>
        <a:off x="3455484" y="1425"/>
        <a:ext cx="1384541" cy="692270"/>
      </dsp:txXfrm>
    </dsp:sp>
    <dsp:sp modelId="{AC4C0691-0AB1-4CD8-A51B-AE72BC13470E}">
      <dsp:nvSpPr>
        <dsp:cNvPr id="0" name=""/>
        <dsp:cNvSpPr/>
      </dsp:nvSpPr>
      <dsp:spPr>
        <a:xfrm>
          <a:off x="942542"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UI</a:t>
          </a:r>
          <a:endParaRPr lang="en-US" sz="1800" kern="1200" dirty="0">
            <a:solidFill>
              <a:schemeClr val="tx2"/>
            </a:solidFill>
          </a:endParaRPr>
        </a:p>
      </dsp:txBody>
      <dsp:txXfrm>
        <a:off x="942542" y="984449"/>
        <a:ext cx="1384541" cy="692270"/>
      </dsp:txXfrm>
    </dsp:sp>
    <dsp:sp modelId="{EC110C0F-59CA-4024-8A49-706DAF050EA4}">
      <dsp:nvSpPr>
        <dsp:cNvPr id="0" name=""/>
        <dsp:cNvSpPr/>
      </dsp:nvSpPr>
      <dsp:spPr>
        <a:xfrm>
          <a:off x="2617837"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Information</a:t>
          </a:r>
        </a:p>
        <a:p>
          <a:pPr lvl="0" algn="ctr" defTabSz="800100">
            <a:lnSpc>
              <a:spcPct val="100000"/>
            </a:lnSpc>
            <a:spcBef>
              <a:spcPct val="0"/>
            </a:spcBef>
            <a:spcAft>
              <a:spcPts val="0"/>
            </a:spcAft>
          </a:pPr>
          <a:r>
            <a:rPr lang="en-US" sz="1800" kern="1200" dirty="0" smtClean="0">
              <a:solidFill>
                <a:schemeClr val="tx2"/>
              </a:solidFill>
            </a:rPr>
            <a:t>Integration</a:t>
          </a:r>
          <a:endParaRPr lang="en-US" sz="1800" kern="1200" dirty="0">
            <a:solidFill>
              <a:schemeClr val="tx2"/>
            </a:solidFill>
          </a:endParaRPr>
        </a:p>
      </dsp:txBody>
      <dsp:txXfrm>
        <a:off x="2617837" y="984449"/>
        <a:ext cx="1384541" cy="692270"/>
      </dsp:txXfrm>
    </dsp:sp>
    <dsp:sp modelId="{1FE536B1-0AAC-4EDE-AD40-B3B92CFA810F}">
      <dsp:nvSpPr>
        <dsp:cNvPr id="0" name=""/>
        <dsp:cNvSpPr/>
      </dsp:nvSpPr>
      <dsp:spPr>
        <a:xfrm>
          <a:off x="2963972"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ETL, </a:t>
          </a:r>
          <a:r>
            <a:rPr lang="en-US" sz="1800" kern="1200" dirty="0" err="1" smtClean="0">
              <a:solidFill>
                <a:schemeClr val="tx2"/>
              </a:solidFill>
            </a:rPr>
            <a:t>MapReduce</a:t>
          </a:r>
          <a:endParaRPr lang="en-US" sz="1800" kern="1200" dirty="0">
            <a:solidFill>
              <a:schemeClr val="tx2"/>
            </a:solidFill>
          </a:endParaRPr>
        </a:p>
      </dsp:txBody>
      <dsp:txXfrm>
        <a:off x="2963972" y="1967473"/>
        <a:ext cx="1384541" cy="692270"/>
      </dsp:txXfrm>
    </dsp:sp>
    <dsp:sp modelId="{AB94A6DB-FBE8-4E60-B27E-766F79586E5E}">
      <dsp:nvSpPr>
        <dsp:cNvPr id="0" name=""/>
        <dsp:cNvSpPr/>
      </dsp:nvSpPr>
      <dsp:spPr>
        <a:xfrm>
          <a:off x="2963972" y="2950497"/>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Federated DB</a:t>
          </a:r>
          <a:endParaRPr lang="en-US" sz="1800" kern="1200" dirty="0">
            <a:solidFill>
              <a:schemeClr val="tx2"/>
            </a:solidFill>
          </a:endParaRPr>
        </a:p>
      </dsp:txBody>
      <dsp:txXfrm>
        <a:off x="2963972" y="2950497"/>
        <a:ext cx="1384541" cy="692270"/>
      </dsp:txXfrm>
    </dsp:sp>
    <dsp:sp modelId="{60BBEB1D-90E3-400F-AFED-D9B2377526C9}">
      <dsp:nvSpPr>
        <dsp:cNvPr id="0" name=""/>
        <dsp:cNvSpPr/>
      </dsp:nvSpPr>
      <dsp:spPr>
        <a:xfrm>
          <a:off x="4293132"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Message/</a:t>
          </a:r>
        </a:p>
        <a:p>
          <a:pPr lvl="0" algn="ctr" defTabSz="800100">
            <a:lnSpc>
              <a:spcPct val="100000"/>
            </a:lnSpc>
            <a:spcBef>
              <a:spcPct val="0"/>
            </a:spcBef>
            <a:spcAft>
              <a:spcPts val="0"/>
            </a:spcAft>
          </a:pPr>
          <a:r>
            <a:rPr lang="en-US" sz="1800" kern="1200" dirty="0" smtClean="0">
              <a:solidFill>
                <a:schemeClr val="tx2"/>
              </a:solidFill>
            </a:rPr>
            <a:t>Event</a:t>
          </a:r>
          <a:endParaRPr lang="en-US" sz="1800" kern="1200" dirty="0">
            <a:solidFill>
              <a:schemeClr val="tx2"/>
            </a:solidFill>
          </a:endParaRPr>
        </a:p>
      </dsp:txBody>
      <dsp:txXfrm>
        <a:off x="4293132" y="984449"/>
        <a:ext cx="1384541" cy="692270"/>
      </dsp:txXfrm>
    </dsp:sp>
    <dsp:sp modelId="{5DDB9D39-57E3-4354-8C9A-642AAF05C39B}">
      <dsp:nvSpPr>
        <dsp:cNvPr id="0" name=""/>
        <dsp:cNvSpPr/>
      </dsp:nvSpPr>
      <dsp:spPr>
        <a:xfrm>
          <a:off x="4639267"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CEP/CPE</a:t>
          </a:r>
          <a:br>
            <a:rPr lang="en-US" sz="1800" kern="1200" dirty="0" smtClean="0">
              <a:solidFill>
                <a:schemeClr val="tx2"/>
              </a:solidFill>
            </a:rPr>
          </a:br>
          <a:r>
            <a:rPr lang="en-US" sz="1800" kern="1200" dirty="0" smtClean="0">
              <a:solidFill>
                <a:schemeClr val="tx2"/>
              </a:solidFill>
            </a:rPr>
            <a:t>Message Flow</a:t>
          </a:r>
          <a:endParaRPr lang="en-US" sz="1800" kern="1200" dirty="0">
            <a:solidFill>
              <a:schemeClr val="tx2"/>
            </a:solidFill>
          </a:endParaRPr>
        </a:p>
      </dsp:txBody>
      <dsp:txXfrm>
        <a:off x="4639267" y="1967473"/>
        <a:ext cx="1384541" cy="692270"/>
      </dsp:txXfrm>
    </dsp:sp>
    <dsp:sp modelId="{B3FA1D48-FA63-4A07-AAE7-25677EFE8F69}">
      <dsp:nvSpPr>
        <dsp:cNvPr id="0" name=""/>
        <dsp:cNvSpPr/>
      </dsp:nvSpPr>
      <dsp:spPr>
        <a:xfrm>
          <a:off x="4639267" y="2950497"/>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RT events</a:t>
          </a:r>
          <a:endParaRPr lang="en-US" sz="1800" kern="1200" dirty="0">
            <a:solidFill>
              <a:schemeClr val="tx2"/>
            </a:solidFill>
          </a:endParaRPr>
        </a:p>
      </dsp:txBody>
      <dsp:txXfrm>
        <a:off x="4639267" y="2950497"/>
        <a:ext cx="1384541" cy="692270"/>
      </dsp:txXfrm>
    </dsp:sp>
    <dsp:sp modelId="{6F15EF71-3C76-4C93-9E12-2BD31E5BD65F}">
      <dsp:nvSpPr>
        <dsp:cNvPr id="0" name=""/>
        <dsp:cNvSpPr/>
      </dsp:nvSpPr>
      <dsp:spPr>
        <a:xfrm>
          <a:off x="5968426"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Workflow</a:t>
          </a:r>
        </a:p>
        <a:p>
          <a:pPr lvl="0" algn="ctr" defTabSz="800100">
            <a:lnSpc>
              <a:spcPct val="100000"/>
            </a:lnSpc>
            <a:spcBef>
              <a:spcPct val="0"/>
            </a:spcBef>
            <a:spcAft>
              <a:spcPts val="0"/>
            </a:spcAft>
          </a:pPr>
          <a:r>
            <a:rPr lang="en-US" sz="1800" kern="1200" dirty="0" smtClean="0">
              <a:solidFill>
                <a:schemeClr val="tx2"/>
              </a:solidFill>
            </a:rPr>
            <a:t>Orchestration</a:t>
          </a:r>
          <a:endParaRPr lang="en-US" sz="1800" kern="1200" dirty="0">
            <a:solidFill>
              <a:schemeClr val="tx2"/>
            </a:solidFill>
          </a:endParaRPr>
        </a:p>
      </dsp:txBody>
      <dsp:txXfrm>
        <a:off x="5968426" y="984449"/>
        <a:ext cx="1384541" cy="692270"/>
      </dsp:txXfrm>
    </dsp:sp>
    <dsp:sp modelId="{EADBA1EA-8E66-4DD5-8DE9-817D4FB1460A}">
      <dsp:nvSpPr>
        <dsp:cNvPr id="0" name=""/>
        <dsp:cNvSpPr/>
      </dsp:nvSpPr>
      <dsp:spPr>
        <a:xfrm>
          <a:off x="6314562"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Human Centric</a:t>
          </a:r>
          <a:endParaRPr lang="en-US" sz="1800" kern="1200" dirty="0">
            <a:solidFill>
              <a:schemeClr val="tx2"/>
            </a:solidFill>
          </a:endParaRPr>
        </a:p>
      </dsp:txBody>
      <dsp:txXfrm>
        <a:off x="6314562" y="1967473"/>
        <a:ext cx="1384541" cy="692270"/>
      </dsp:txXfrm>
    </dsp:sp>
    <dsp:sp modelId="{6A40EC00-638D-4B84-8EC1-E7F9842B4337}">
      <dsp:nvSpPr>
        <dsp:cNvPr id="0" name=""/>
        <dsp:cNvSpPr/>
      </dsp:nvSpPr>
      <dsp:spPr>
        <a:xfrm>
          <a:off x="6314562" y="2950497"/>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Automation</a:t>
          </a:r>
          <a:endParaRPr lang="en-US" sz="1800" kern="1200" dirty="0">
            <a:solidFill>
              <a:schemeClr val="tx2"/>
            </a:solidFill>
          </a:endParaRPr>
        </a:p>
      </dsp:txBody>
      <dsp:txXfrm>
        <a:off x="6314562" y="2950497"/>
        <a:ext cx="1384541" cy="692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C4B07-5588-4911-8ED4-7F81A1ADBF46}">
      <dsp:nvSpPr>
        <dsp:cNvPr id="0" name=""/>
        <dsp:cNvSpPr/>
      </dsp:nvSpPr>
      <dsp:spPr>
        <a:xfrm>
          <a:off x="6106880"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D4D74-3537-4487-82A8-6CC7F1E2C174}">
      <dsp:nvSpPr>
        <dsp:cNvPr id="0" name=""/>
        <dsp:cNvSpPr/>
      </dsp:nvSpPr>
      <dsp:spPr>
        <a:xfrm>
          <a:off x="6106880"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230397-9E41-4359-8182-B39D493CAA7B}">
      <dsp:nvSpPr>
        <dsp:cNvPr id="0" name=""/>
        <dsp:cNvSpPr/>
      </dsp:nvSpPr>
      <dsp:spPr>
        <a:xfrm>
          <a:off x="4147755" y="693696"/>
          <a:ext cx="2512942" cy="290753"/>
        </a:xfrm>
        <a:custGeom>
          <a:avLst/>
          <a:gdLst/>
          <a:ahLst/>
          <a:cxnLst/>
          <a:rect l="0" t="0" r="0" b="0"/>
          <a:pathLst>
            <a:path>
              <a:moveTo>
                <a:pt x="0" y="0"/>
              </a:moveTo>
              <a:lnTo>
                <a:pt x="0" y="145376"/>
              </a:lnTo>
              <a:lnTo>
                <a:pt x="2512942" y="145376"/>
              </a:lnTo>
              <a:lnTo>
                <a:pt x="2512942"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A59FE-05B1-4CC8-9038-E04D4C79A653}">
      <dsp:nvSpPr>
        <dsp:cNvPr id="0" name=""/>
        <dsp:cNvSpPr/>
      </dsp:nvSpPr>
      <dsp:spPr>
        <a:xfrm>
          <a:off x="4431586"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802F9-9510-4733-AD9B-788ED60C5611}">
      <dsp:nvSpPr>
        <dsp:cNvPr id="0" name=""/>
        <dsp:cNvSpPr/>
      </dsp:nvSpPr>
      <dsp:spPr>
        <a:xfrm>
          <a:off x="4431586"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6746D7-CA7E-40D9-9D9A-3D658E7ED8BD}">
      <dsp:nvSpPr>
        <dsp:cNvPr id="0" name=""/>
        <dsp:cNvSpPr/>
      </dsp:nvSpPr>
      <dsp:spPr>
        <a:xfrm>
          <a:off x="4147755" y="693696"/>
          <a:ext cx="837647" cy="290753"/>
        </a:xfrm>
        <a:custGeom>
          <a:avLst/>
          <a:gdLst/>
          <a:ahLst/>
          <a:cxnLst/>
          <a:rect l="0" t="0" r="0" b="0"/>
          <a:pathLst>
            <a:path>
              <a:moveTo>
                <a:pt x="0" y="0"/>
              </a:moveTo>
              <a:lnTo>
                <a:pt x="0" y="145376"/>
              </a:lnTo>
              <a:lnTo>
                <a:pt x="837647" y="145376"/>
              </a:lnTo>
              <a:lnTo>
                <a:pt x="837647"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9572B7-3C5F-4EF7-A8D2-D931731747E0}">
      <dsp:nvSpPr>
        <dsp:cNvPr id="0" name=""/>
        <dsp:cNvSpPr/>
      </dsp:nvSpPr>
      <dsp:spPr>
        <a:xfrm>
          <a:off x="2756291" y="1676720"/>
          <a:ext cx="207681" cy="1619913"/>
        </a:xfrm>
        <a:custGeom>
          <a:avLst/>
          <a:gdLst/>
          <a:ahLst/>
          <a:cxnLst/>
          <a:rect l="0" t="0" r="0" b="0"/>
          <a:pathLst>
            <a:path>
              <a:moveTo>
                <a:pt x="0" y="0"/>
              </a:moveTo>
              <a:lnTo>
                <a:pt x="0" y="1619913"/>
              </a:lnTo>
              <a:lnTo>
                <a:pt x="207681" y="161991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4E9899-D7B2-4270-B4CC-AD760E920215}">
      <dsp:nvSpPr>
        <dsp:cNvPr id="0" name=""/>
        <dsp:cNvSpPr/>
      </dsp:nvSpPr>
      <dsp:spPr>
        <a:xfrm>
          <a:off x="2756291" y="1676720"/>
          <a:ext cx="207681" cy="636888"/>
        </a:xfrm>
        <a:custGeom>
          <a:avLst/>
          <a:gdLst/>
          <a:ahLst/>
          <a:cxnLst/>
          <a:rect l="0" t="0" r="0" b="0"/>
          <a:pathLst>
            <a:path>
              <a:moveTo>
                <a:pt x="0" y="0"/>
              </a:moveTo>
              <a:lnTo>
                <a:pt x="0" y="636888"/>
              </a:lnTo>
              <a:lnTo>
                <a:pt x="207681" y="636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F66835-8AF3-4A08-AE41-B80F9E2FAFF0}">
      <dsp:nvSpPr>
        <dsp:cNvPr id="0" name=""/>
        <dsp:cNvSpPr/>
      </dsp:nvSpPr>
      <dsp:spPr>
        <a:xfrm>
          <a:off x="3310108" y="693696"/>
          <a:ext cx="837647" cy="290753"/>
        </a:xfrm>
        <a:custGeom>
          <a:avLst/>
          <a:gdLst/>
          <a:ahLst/>
          <a:cxnLst/>
          <a:rect l="0" t="0" r="0" b="0"/>
          <a:pathLst>
            <a:path>
              <a:moveTo>
                <a:pt x="837647" y="0"/>
              </a:moveTo>
              <a:lnTo>
                <a:pt x="837647" y="145376"/>
              </a:lnTo>
              <a:lnTo>
                <a:pt x="0" y="145376"/>
              </a:lnTo>
              <a:lnTo>
                <a:pt x="0"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94A1C3-BF65-4952-BCBF-40BB9A93A265}">
      <dsp:nvSpPr>
        <dsp:cNvPr id="0" name=""/>
        <dsp:cNvSpPr/>
      </dsp:nvSpPr>
      <dsp:spPr>
        <a:xfrm>
          <a:off x="1634813" y="693696"/>
          <a:ext cx="2512942" cy="290753"/>
        </a:xfrm>
        <a:custGeom>
          <a:avLst/>
          <a:gdLst/>
          <a:ahLst/>
          <a:cxnLst/>
          <a:rect l="0" t="0" r="0" b="0"/>
          <a:pathLst>
            <a:path>
              <a:moveTo>
                <a:pt x="2512942" y="0"/>
              </a:moveTo>
              <a:lnTo>
                <a:pt x="2512942" y="145376"/>
              </a:lnTo>
              <a:lnTo>
                <a:pt x="0" y="145376"/>
              </a:lnTo>
              <a:lnTo>
                <a:pt x="0" y="2907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0C90A6-132F-4A0D-9BF0-8225558A233D}">
      <dsp:nvSpPr>
        <dsp:cNvPr id="0" name=""/>
        <dsp:cNvSpPr/>
      </dsp:nvSpPr>
      <dsp:spPr>
        <a:xfrm>
          <a:off x="3455484" y="1425"/>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Integration</a:t>
          </a:r>
          <a:br>
            <a:rPr lang="en-US" sz="1800" kern="1200" dirty="0" smtClean="0">
              <a:solidFill>
                <a:schemeClr val="tx2"/>
              </a:solidFill>
            </a:rPr>
          </a:br>
          <a:r>
            <a:rPr lang="en-US" sz="1800" kern="1200" dirty="0" smtClean="0">
              <a:solidFill>
                <a:schemeClr val="tx2"/>
              </a:solidFill>
            </a:rPr>
            <a:t>Composition</a:t>
          </a:r>
          <a:endParaRPr lang="en-US" sz="1800" kern="1200" dirty="0">
            <a:solidFill>
              <a:schemeClr val="tx2"/>
            </a:solidFill>
          </a:endParaRPr>
        </a:p>
      </dsp:txBody>
      <dsp:txXfrm>
        <a:off x="3455484" y="1425"/>
        <a:ext cx="1384541" cy="692270"/>
      </dsp:txXfrm>
    </dsp:sp>
    <dsp:sp modelId="{AC4C0691-0AB1-4CD8-A51B-AE72BC13470E}">
      <dsp:nvSpPr>
        <dsp:cNvPr id="0" name=""/>
        <dsp:cNvSpPr/>
      </dsp:nvSpPr>
      <dsp:spPr>
        <a:xfrm>
          <a:off x="942542"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UI</a:t>
          </a:r>
          <a:endParaRPr lang="en-US" sz="1800" kern="1200" dirty="0">
            <a:solidFill>
              <a:schemeClr val="tx2"/>
            </a:solidFill>
          </a:endParaRPr>
        </a:p>
      </dsp:txBody>
      <dsp:txXfrm>
        <a:off x="942542" y="984449"/>
        <a:ext cx="1384541" cy="692270"/>
      </dsp:txXfrm>
    </dsp:sp>
    <dsp:sp modelId="{EC110C0F-59CA-4024-8A49-706DAF050EA4}">
      <dsp:nvSpPr>
        <dsp:cNvPr id="0" name=""/>
        <dsp:cNvSpPr/>
      </dsp:nvSpPr>
      <dsp:spPr>
        <a:xfrm>
          <a:off x="2617837"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Information</a:t>
          </a:r>
        </a:p>
        <a:p>
          <a:pPr lvl="0" algn="ctr" defTabSz="800100">
            <a:lnSpc>
              <a:spcPct val="100000"/>
            </a:lnSpc>
            <a:spcBef>
              <a:spcPct val="0"/>
            </a:spcBef>
            <a:spcAft>
              <a:spcPts val="0"/>
            </a:spcAft>
          </a:pPr>
          <a:r>
            <a:rPr lang="en-US" sz="1800" kern="1200" dirty="0" smtClean="0">
              <a:solidFill>
                <a:schemeClr val="tx2"/>
              </a:solidFill>
            </a:rPr>
            <a:t>Integration</a:t>
          </a:r>
          <a:endParaRPr lang="en-US" sz="1800" kern="1200" dirty="0">
            <a:solidFill>
              <a:schemeClr val="tx2"/>
            </a:solidFill>
          </a:endParaRPr>
        </a:p>
      </dsp:txBody>
      <dsp:txXfrm>
        <a:off x="2617837" y="984449"/>
        <a:ext cx="1384541" cy="692270"/>
      </dsp:txXfrm>
    </dsp:sp>
    <dsp:sp modelId="{1FE536B1-0AAC-4EDE-AD40-B3B92CFA810F}">
      <dsp:nvSpPr>
        <dsp:cNvPr id="0" name=""/>
        <dsp:cNvSpPr/>
      </dsp:nvSpPr>
      <dsp:spPr>
        <a:xfrm>
          <a:off x="2963972"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ETL, </a:t>
          </a:r>
          <a:r>
            <a:rPr lang="en-US" sz="1800" kern="1200" dirty="0" err="1" smtClean="0">
              <a:solidFill>
                <a:schemeClr val="tx2"/>
              </a:solidFill>
            </a:rPr>
            <a:t>MapReduce</a:t>
          </a:r>
          <a:endParaRPr lang="en-US" sz="1800" kern="1200" dirty="0">
            <a:solidFill>
              <a:schemeClr val="tx2"/>
            </a:solidFill>
          </a:endParaRPr>
        </a:p>
      </dsp:txBody>
      <dsp:txXfrm>
        <a:off x="2963972" y="1967473"/>
        <a:ext cx="1384541" cy="692270"/>
      </dsp:txXfrm>
    </dsp:sp>
    <dsp:sp modelId="{AB94A6DB-FBE8-4E60-B27E-766F79586E5E}">
      <dsp:nvSpPr>
        <dsp:cNvPr id="0" name=""/>
        <dsp:cNvSpPr/>
      </dsp:nvSpPr>
      <dsp:spPr>
        <a:xfrm>
          <a:off x="2963972" y="2950497"/>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Federated DB</a:t>
          </a:r>
          <a:endParaRPr lang="en-US" sz="1800" kern="1200" dirty="0">
            <a:solidFill>
              <a:schemeClr val="tx2"/>
            </a:solidFill>
          </a:endParaRPr>
        </a:p>
      </dsp:txBody>
      <dsp:txXfrm>
        <a:off x="2963972" y="2950497"/>
        <a:ext cx="1384541" cy="692270"/>
      </dsp:txXfrm>
    </dsp:sp>
    <dsp:sp modelId="{60BBEB1D-90E3-400F-AFED-D9B2377526C9}">
      <dsp:nvSpPr>
        <dsp:cNvPr id="0" name=""/>
        <dsp:cNvSpPr/>
      </dsp:nvSpPr>
      <dsp:spPr>
        <a:xfrm>
          <a:off x="4293132"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Message/</a:t>
          </a:r>
        </a:p>
        <a:p>
          <a:pPr lvl="0" algn="ctr" defTabSz="800100">
            <a:lnSpc>
              <a:spcPct val="100000"/>
            </a:lnSpc>
            <a:spcBef>
              <a:spcPct val="0"/>
            </a:spcBef>
            <a:spcAft>
              <a:spcPts val="0"/>
            </a:spcAft>
          </a:pPr>
          <a:r>
            <a:rPr lang="en-US" sz="1800" kern="1200" dirty="0" smtClean="0">
              <a:solidFill>
                <a:schemeClr val="tx2"/>
              </a:solidFill>
            </a:rPr>
            <a:t>Event</a:t>
          </a:r>
          <a:endParaRPr lang="en-US" sz="1800" kern="1200" dirty="0">
            <a:solidFill>
              <a:schemeClr val="tx2"/>
            </a:solidFill>
          </a:endParaRPr>
        </a:p>
      </dsp:txBody>
      <dsp:txXfrm>
        <a:off x="4293132" y="984449"/>
        <a:ext cx="1384541" cy="692270"/>
      </dsp:txXfrm>
    </dsp:sp>
    <dsp:sp modelId="{5DDB9D39-57E3-4354-8C9A-642AAF05C39B}">
      <dsp:nvSpPr>
        <dsp:cNvPr id="0" name=""/>
        <dsp:cNvSpPr/>
      </dsp:nvSpPr>
      <dsp:spPr>
        <a:xfrm>
          <a:off x="4639267"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CEP/CPE</a:t>
          </a:r>
          <a:br>
            <a:rPr lang="en-US" sz="1800" kern="1200" dirty="0" smtClean="0">
              <a:solidFill>
                <a:schemeClr val="tx2"/>
              </a:solidFill>
            </a:rPr>
          </a:br>
          <a:r>
            <a:rPr lang="en-US" sz="1800" kern="1200" dirty="0" smtClean="0">
              <a:solidFill>
                <a:schemeClr val="tx2"/>
              </a:solidFill>
            </a:rPr>
            <a:t>Message Flow</a:t>
          </a:r>
          <a:endParaRPr lang="en-US" sz="1800" kern="1200" dirty="0">
            <a:solidFill>
              <a:schemeClr val="tx2"/>
            </a:solidFill>
          </a:endParaRPr>
        </a:p>
      </dsp:txBody>
      <dsp:txXfrm>
        <a:off x="4639267" y="1967473"/>
        <a:ext cx="1384541" cy="692270"/>
      </dsp:txXfrm>
    </dsp:sp>
    <dsp:sp modelId="{B3FA1D48-FA63-4A07-AAE7-25677EFE8F69}">
      <dsp:nvSpPr>
        <dsp:cNvPr id="0" name=""/>
        <dsp:cNvSpPr/>
      </dsp:nvSpPr>
      <dsp:spPr>
        <a:xfrm>
          <a:off x="4639267" y="2950497"/>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RT events</a:t>
          </a:r>
          <a:endParaRPr lang="en-US" sz="1800" kern="1200" dirty="0">
            <a:solidFill>
              <a:schemeClr val="tx2"/>
            </a:solidFill>
          </a:endParaRPr>
        </a:p>
      </dsp:txBody>
      <dsp:txXfrm>
        <a:off x="4639267" y="2950497"/>
        <a:ext cx="1384541" cy="692270"/>
      </dsp:txXfrm>
    </dsp:sp>
    <dsp:sp modelId="{6F15EF71-3C76-4C93-9E12-2BD31E5BD65F}">
      <dsp:nvSpPr>
        <dsp:cNvPr id="0" name=""/>
        <dsp:cNvSpPr/>
      </dsp:nvSpPr>
      <dsp:spPr>
        <a:xfrm>
          <a:off x="5968426" y="984449"/>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Workflow</a:t>
          </a:r>
        </a:p>
        <a:p>
          <a:pPr lvl="0" algn="ctr" defTabSz="800100">
            <a:lnSpc>
              <a:spcPct val="100000"/>
            </a:lnSpc>
            <a:spcBef>
              <a:spcPct val="0"/>
            </a:spcBef>
            <a:spcAft>
              <a:spcPts val="0"/>
            </a:spcAft>
          </a:pPr>
          <a:r>
            <a:rPr lang="en-US" sz="1800" kern="1200" dirty="0" smtClean="0">
              <a:solidFill>
                <a:schemeClr val="tx2"/>
              </a:solidFill>
            </a:rPr>
            <a:t>Orchestration</a:t>
          </a:r>
          <a:endParaRPr lang="en-US" sz="1800" kern="1200" dirty="0">
            <a:solidFill>
              <a:schemeClr val="tx2"/>
            </a:solidFill>
          </a:endParaRPr>
        </a:p>
      </dsp:txBody>
      <dsp:txXfrm>
        <a:off x="5968426" y="984449"/>
        <a:ext cx="1384541" cy="692270"/>
      </dsp:txXfrm>
    </dsp:sp>
    <dsp:sp modelId="{EADBA1EA-8E66-4DD5-8DE9-817D4FB1460A}">
      <dsp:nvSpPr>
        <dsp:cNvPr id="0" name=""/>
        <dsp:cNvSpPr/>
      </dsp:nvSpPr>
      <dsp:spPr>
        <a:xfrm>
          <a:off x="6314562" y="1967473"/>
          <a:ext cx="1384541" cy="692270"/>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Human Centric</a:t>
          </a:r>
          <a:endParaRPr lang="en-US" sz="1800" kern="1200" dirty="0">
            <a:solidFill>
              <a:schemeClr val="tx2"/>
            </a:solidFill>
          </a:endParaRPr>
        </a:p>
      </dsp:txBody>
      <dsp:txXfrm>
        <a:off x="6314562" y="1967473"/>
        <a:ext cx="1384541" cy="692270"/>
      </dsp:txXfrm>
    </dsp:sp>
    <dsp:sp modelId="{6A40EC00-638D-4B84-8EC1-E7F9842B4337}">
      <dsp:nvSpPr>
        <dsp:cNvPr id="0" name=""/>
        <dsp:cNvSpPr/>
      </dsp:nvSpPr>
      <dsp:spPr>
        <a:xfrm>
          <a:off x="6314562" y="2950497"/>
          <a:ext cx="1384541" cy="692270"/>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en-US" sz="1800" kern="1200" dirty="0" smtClean="0">
              <a:solidFill>
                <a:schemeClr val="tx2"/>
              </a:solidFill>
            </a:rPr>
            <a:t>Automation</a:t>
          </a:r>
          <a:endParaRPr lang="en-US" sz="1800" kern="1200" dirty="0">
            <a:solidFill>
              <a:schemeClr val="tx2"/>
            </a:solidFill>
          </a:endParaRPr>
        </a:p>
      </dsp:txBody>
      <dsp:txXfrm>
        <a:off x="6314562" y="2950497"/>
        <a:ext cx="1384541" cy="69227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11/29/18</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945263" y="4807343"/>
            <a:ext cx="4214905" cy="318805"/>
          </a:xfrm>
          <a:prstGeom prst="rect">
            <a:avLst/>
          </a:prstGeom>
          <a:noFill/>
        </p:spPr>
        <p:txBody>
          <a:bodyPr wrap="square" lIns="0" tIns="0" rIns="0" bIns="0">
            <a:prstTxWarp prst="textNoShape">
              <a:avLst/>
            </a:prstTxWarp>
            <a:spAutoFit/>
          </a:bodyPr>
          <a:lstStyle/>
          <a:p>
            <a:pPr marL="0" marR="0" indent="0" algn="l" defTabSz="914400" rtl="0" eaLnBrk="1" fontAlgn="base" latinLnBrk="0" hangingPunct="1">
              <a:lnSpc>
                <a:spcPct val="120000"/>
              </a:lnSpc>
              <a:spcBef>
                <a:spcPct val="0"/>
              </a:spcBef>
              <a:spcAft>
                <a:spcPct val="0"/>
              </a:spcAft>
              <a:buClrTx/>
              <a:buSzTx/>
              <a:buFontTx/>
              <a:buNone/>
              <a:tabLst/>
              <a:defRPr/>
            </a:pPr>
            <a:r>
              <a:rPr lang="en-US" sz="900" i="1" dirty="0" smtClean="0"/>
              <a:t>COMS E6998 – </a:t>
            </a:r>
            <a:r>
              <a:rPr lang="en-US" sz="1000" b="0" i="0" kern="1200" dirty="0" smtClean="0">
                <a:solidFill>
                  <a:schemeClr val="tx1"/>
                </a:solidFill>
                <a:effectLst/>
                <a:latin typeface="Arial" charset="0"/>
                <a:ea typeface="+mn-ea"/>
                <a:cs typeface="+mn-cs"/>
              </a:rPr>
              <a:t>Microservices and Cloud Applications</a:t>
            </a:r>
            <a:br>
              <a:rPr lang="en-US" sz="1000" b="0" i="0" kern="1200" dirty="0" smtClean="0">
                <a:solidFill>
                  <a:schemeClr val="tx1"/>
                </a:solidFill>
                <a:effectLst/>
                <a:latin typeface="Arial" charset="0"/>
                <a:ea typeface="+mn-ea"/>
                <a:cs typeface="+mn-cs"/>
              </a:rPr>
            </a:br>
            <a:r>
              <a:rPr lang="en-US" sz="800" i="1" dirty="0" smtClean="0"/>
              <a:t>Lecture 4: Composition, Integration, Orchestration, Pub/Sub, Message Queueing</a:t>
            </a:r>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11/29/18</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11/29/18</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11/29/18</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hyperlink" Target="http://www.webopedia.com/TERM/C/CRM.html"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en.wikipedia.org/wiki/Business_sector" TargetMode="External"/><Relationship Id="rId12"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hyperlink" Target="https://en.wikipedia.org/wiki/Product_planning" TargetMode="External"/><Relationship Id="rId3" Type="http://schemas.openxmlformats.org/officeDocument/2006/relationships/hyperlink" Target="https://en.wikipedia.org/wiki/Production_planning" TargetMode="External"/><Relationship Id="rId4" Type="http://schemas.openxmlformats.org/officeDocument/2006/relationships/hyperlink" Target="https://en.wikipedia.org/wiki/Manufacturing" TargetMode="External"/><Relationship Id="rId5" Type="http://schemas.openxmlformats.org/officeDocument/2006/relationships/hyperlink" Target="https://en.wikipedia.org/wiki/Marketing" TargetMode="External"/><Relationship Id="rId6" Type="http://schemas.openxmlformats.org/officeDocument/2006/relationships/hyperlink" Target="https://en.wikipedia.org/wiki/Sales" TargetMode="External"/><Relationship Id="rId7" Type="http://schemas.openxmlformats.org/officeDocument/2006/relationships/hyperlink" Target="https://en.wikipedia.org/wiki/Materials_management" TargetMode="External"/><Relationship Id="rId8" Type="http://schemas.openxmlformats.org/officeDocument/2006/relationships/hyperlink" Target="https://en.wikipedia.org/wiki/Inventory_management" TargetMode="External"/><Relationship Id="rId9" Type="http://schemas.openxmlformats.org/officeDocument/2006/relationships/hyperlink" Target="https://en.wikipedia.org/wiki/Management" TargetMode="External"/><Relationship Id="rId10" Type="http://schemas.openxmlformats.org/officeDocument/2006/relationships/hyperlink" Target="https://en.wikipedia.org/wiki/Application_softwar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contoso.com/apis/companies" TargetMode="Externa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3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tiff"/><Relationship Id="rId3" Type="http://schemas.openxmlformats.org/officeDocument/2006/relationships/image" Target="../media/image63.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494647"/>
          </a:xfrm>
        </p:spPr>
        <p:txBody>
          <a:bodyPr>
            <a:normAutofit/>
          </a:bodyPr>
          <a:lstStyle/>
          <a:p>
            <a:pPr>
              <a:lnSpc>
                <a:spcPct val="120000"/>
              </a:lnSpc>
            </a:pPr>
            <a:r>
              <a:rPr lang="en-US" sz="2000" dirty="0" smtClean="0"/>
              <a:t>COMS E6998: </a:t>
            </a:r>
            <a:r>
              <a:rPr lang="en-US" sz="2000" b="1" dirty="0" smtClean="0"/>
              <a:t>Microservices and Cloud Applications</a:t>
            </a:r>
            <a:r>
              <a:rPr lang="en-US" sz="2000" dirty="0" smtClean="0"/>
              <a:t/>
            </a:r>
            <a:br>
              <a:rPr lang="en-US" sz="2000" dirty="0" smtClean="0"/>
            </a:br>
            <a:r>
              <a:rPr lang="en-US" sz="1400" i="1" dirty="0" smtClean="0"/>
              <a:t>Lecture 4: Composition, Integration, Orchestration, Pub/Sub, Message Queueing</a:t>
            </a:r>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1257" y="3165869"/>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a:t>A Perspective </a:t>
            </a:r>
            <a:r>
              <a:rPr lang="en-US" sz="1600" dirty="0"/>
              <a:t>(https://</a:t>
            </a:r>
            <a:r>
              <a:rPr lang="en-US" sz="1600" dirty="0" err="1"/>
              <a:t>blog.readme.io</a:t>
            </a:r>
            <a:r>
              <a:rPr lang="en-US" sz="1600" dirty="0"/>
              <a:t>/what-is-swagger-and-why-it-matters/)</a:t>
            </a:r>
          </a:p>
        </p:txBody>
      </p:sp>
      <p:pic>
        <p:nvPicPr>
          <p:cNvPr id="3" name="Picture 2"/>
          <p:cNvPicPr>
            <a:picLocks noChangeAspect="1"/>
          </p:cNvPicPr>
          <p:nvPr/>
        </p:nvPicPr>
        <p:blipFill>
          <a:blip r:embed="rId2"/>
          <a:stretch>
            <a:fillRect/>
          </a:stretch>
        </p:blipFill>
        <p:spPr>
          <a:xfrm>
            <a:off x="1040780" y="672478"/>
            <a:ext cx="6303885" cy="3958066"/>
          </a:xfrm>
          <a:prstGeom prst="rect">
            <a:avLst/>
          </a:prstGeom>
        </p:spPr>
      </p:pic>
    </p:spTree>
    <p:extLst>
      <p:ext uri="{BB962C8B-B14F-4D97-AF65-F5344CB8AC3E}">
        <p14:creationId xmlns:p14="http://schemas.microsoft.com/office/powerpoint/2010/main" val="53594869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a:t>A Perspective </a:t>
            </a:r>
            <a:r>
              <a:rPr lang="en-US" sz="1600" dirty="0"/>
              <a:t>(https://</a:t>
            </a:r>
            <a:r>
              <a:rPr lang="en-US" sz="1600" dirty="0" err="1"/>
              <a:t>blog.readme.io</a:t>
            </a:r>
            <a:r>
              <a:rPr lang="en-US" sz="1600" dirty="0"/>
              <a:t>/what-is-swagger-and-why-it-matters/)</a:t>
            </a:r>
          </a:p>
        </p:txBody>
      </p:sp>
      <p:pic>
        <p:nvPicPr>
          <p:cNvPr id="4" name="Picture 3"/>
          <p:cNvPicPr>
            <a:picLocks noChangeAspect="1"/>
          </p:cNvPicPr>
          <p:nvPr/>
        </p:nvPicPr>
        <p:blipFill>
          <a:blip r:embed="rId2"/>
          <a:stretch>
            <a:fillRect/>
          </a:stretch>
        </p:blipFill>
        <p:spPr>
          <a:xfrm>
            <a:off x="1144858" y="678547"/>
            <a:ext cx="5956677" cy="4078378"/>
          </a:xfrm>
          <a:prstGeom prst="rect">
            <a:avLst/>
          </a:prstGeom>
        </p:spPr>
      </p:pic>
    </p:spTree>
    <p:extLst>
      <p:ext uri="{BB962C8B-B14F-4D97-AF65-F5344CB8AC3E}">
        <p14:creationId xmlns:p14="http://schemas.microsoft.com/office/powerpoint/2010/main" val="13028312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a:t>A Perspective </a:t>
            </a:r>
            <a:r>
              <a:rPr lang="en-US" sz="1600" dirty="0"/>
              <a:t>(https://</a:t>
            </a:r>
            <a:r>
              <a:rPr lang="en-US" sz="1600" dirty="0" err="1"/>
              <a:t>blog.readme.io</a:t>
            </a:r>
            <a:r>
              <a:rPr lang="en-US" sz="1600" dirty="0"/>
              <a:t>/what-is-swagger-and-why-it-matters/)</a:t>
            </a:r>
          </a:p>
        </p:txBody>
      </p:sp>
      <p:pic>
        <p:nvPicPr>
          <p:cNvPr id="3" name="Picture 2"/>
          <p:cNvPicPr>
            <a:picLocks noChangeAspect="1"/>
          </p:cNvPicPr>
          <p:nvPr/>
        </p:nvPicPr>
        <p:blipFill>
          <a:blip r:embed="rId2"/>
          <a:stretch>
            <a:fillRect/>
          </a:stretch>
        </p:blipFill>
        <p:spPr>
          <a:xfrm>
            <a:off x="1182030" y="749344"/>
            <a:ext cx="5667518" cy="3918369"/>
          </a:xfrm>
          <a:prstGeom prst="rect">
            <a:avLst/>
          </a:prstGeom>
        </p:spPr>
      </p:pic>
    </p:spTree>
    <p:extLst>
      <p:ext uri="{BB962C8B-B14F-4D97-AF65-F5344CB8AC3E}">
        <p14:creationId xmlns:p14="http://schemas.microsoft.com/office/powerpoint/2010/main" val="281299192"/>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pic>
        <p:nvPicPr>
          <p:cNvPr id="3" name="Picture 2"/>
          <p:cNvPicPr>
            <a:picLocks noChangeAspect="1"/>
          </p:cNvPicPr>
          <p:nvPr/>
        </p:nvPicPr>
        <p:blipFill>
          <a:blip r:embed="rId2"/>
          <a:stretch>
            <a:fillRect/>
          </a:stretch>
        </p:blipFill>
        <p:spPr>
          <a:xfrm>
            <a:off x="579861" y="637398"/>
            <a:ext cx="7359805" cy="2869307"/>
          </a:xfrm>
          <a:prstGeom prst="rect">
            <a:avLst/>
          </a:prstGeom>
        </p:spPr>
      </p:pic>
      <p:pic>
        <p:nvPicPr>
          <p:cNvPr id="4" name="Picture 3"/>
          <p:cNvPicPr>
            <a:picLocks noChangeAspect="1"/>
          </p:cNvPicPr>
          <p:nvPr/>
        </p:nvPicPr>
        <p:blipFill>
          <a:blip r:embed="rId3"/>
          <a:stretch>
            <a:fillRect/>
          </a:stretch>
        </p:blipFill>
        <p:spPr>
          <a:xfrm>
            <a:off x="579861" y="3357530"/>
            <a:ext cx="7783548" cy="1392769"/>
          </a:xfrm>
          <a:prstGeom prst="rect">
            <a:avLst/>
          </a:prstGeom>
        </p:spPr>
      </p:pic>
      <p:sp>
        <p:nvSpPr>
          <p:cNvPr id="5" name="Rounded Rectangle 4"/>
          <p:cNvSpPr/>
          <p:nvPr/>
        </p:nvSpPr>
        <p:spPr>
          <a:xfrm>
            <a:off x="275897" y="1947040"/>
            <a:ext cx="8261131" cy="2420007"/>
          </a:xfrm>
          <a:prstGeom prst="roundRect">
            <a:avLst/>
          </a:prstGeom>
          <a:solidFill>
            <a:schemeClr val="accent1"/>
          </a:solidFill>
          <a:ln w="28575">
            <a:solidFill>
              <a:schemeClr val="bg2"/>
            </a:solidFill>
          </a:ln>
          <a:effectLst/>
        </p:spPr>
        <p:txBody>
          <a:bodyPr wrap="square" lIns="182880" tIns="137160" rIns="137160" bIns="137160" rtlCol="0" anchor="ctr">
            <a:noAutofit/>
          </a:bodyPr>
          <a:lstStyle/>
          <a:p>
            <a:pPr>
              <a:lnSpc>
                <a:spcPct val="90000"/>
              </a:lnSpc>
              <a:spcBef>
                <a:spcPts val="600"/>
              </a:spcBef>
              <a:spcAft>
                <a:spcPts val="0"/>
              </a:spcAft>
            </a:pPr>
            <a:r>
              <a:rPr lang="en-US" sz="2000" dirty="0" smtClean="0">
                <a:solidFill>
                  <a:schemeClr val="tx2"/>
                </a:solidFill>
                <a:latin typeface="+mn-lt"/>
              </a:rPr>
              <a:t>“It seems like a lot of overhead compared to its benefits.”</a:t>
            </a:r>
          </a:p>
          <a:p>
            <a:pPr>
              <a:lnSpc>
                <a:spcPct val="90000"/>
              </a:lnSpc>
              <a:spcBef>
                <a:spcPts val="600"/>
              </a:spcBef>
              <a:spcAft>
                <a:spcPts val="0"/>
              </a:spcAft>
            </a:pPr>
            <a:r>
              <a:rPr lang="en-US" sz="2000" dirty="0" smtClean="0">
                <a:solidFill>
                  <a:schemeClr val="tx2"/>
                </a:solidFill>
                <a:latin typeface="+mn-lt"/>
              </a:rPr>
              <a:t>This observation is common the 1</a:t>
            </a:r>
            <a:r>
              <a:rPr lang="en-US" sz="2000" baseline="30000" dirty="0" smtClean="0">
                <a:solidFill>
                  <a:schemeClr val="tx2"/>
                </a:solidFill>
                <a:latin typeface="+mn-lt"/>
              </a:rPr>
              <a:t>st</a:t>
            </a:r>
            <a:r>
              <a:rPr lang="en-US" sz="2000" dirty="0" smtClean="0">
                <a:solidFill>
                  <a:schemeClr val="tx2"/>
                </a:solidFill>
                <a:latin typeface="+mn-lt"/>
              </a:rPr>
              <a:t> time you start using a technology, e.g.</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Relational Databases.</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Frameworks, e.g. Spring, Express.</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Schema design tools.</a:t>
            </a:r>
          </a:p>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The benefit emerges as the scenarios become bigger and more complex.</a:t>
            </a:r>
          </a:p>
        </p:txBody>
      </p:sp>
    </p:spTree>
    <p:extLst>
      <p:ext uri="{BB962C8B-B14F-4D97-AF65-F5344CB8AC3E}">
        <p14:creationId xmlns:p14="http://schemas.microsoft.com/office/powerpoint/2010/main" val="1062544131"/>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Complex</a:t>
            </a:r>
            <a:br>
              <a:rPr lang="en-US" dirty="0" smtClean="0"/>
            </a:br>
            <a:r>
              <a:rPr lang="en-US" dirty="0" smtClean="0"/>
              <a:t>Application</a:t>
            </a:r>
            <a:br>
              <a:rPr lang="en-US" dirty="0" smtClean="0"/>
            </a:br>
            <a:r>
              <a:rPr lang="en-US" dirty="0" smtClean="0"/>
              <a:t>Environments</a:t>
            </a:r>
            <a:endParaRPr lang="en-US" dirty="0"/>
          </a:p>
        </p:txBody>
      </p:sp>
    </p:spTree>
    <p:extLst>
      <p:ext uri="{BB962C8B-B14F-4D97-AF65-F5344CB8AC3E}">
        <p14:creationId xmlns:p14="http://schemas.microsoft.com/office/powerpoint/2010/main" val="466156248"/>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796" y="608023"/>
            <a:ext cx="3889506" cy="3495369"/>
          </a:xfrm>
          <a:prstGeom prst="rect">
            <a:avLst/>
          </a:prstGeom>
        </p:spPr>
      </p:pic>
      <p:sp>
        <p:nvSpPr>
          <p:cNvPr id="2" name="Title 1"/>
          <p:cNvSpPr>
            <a:spLocks noGrp="1"/>
          </p:cNvSpPr>
          <p:nvPr>
            <p:ph type="title"/>
          </p:nvPr>
        </p:nvSpPr>
        <p:spPr/>
        <p:txBody>
          <a:bodyPr/>
          <a:lstStyle/>
          <a:p>
            <a:r>
              <a:rPr lang="en-US" dirty="0" smtClean="0"/>
              <a:t>CRM</a:t>
            </a:r>
            <a:endParaRPr lang="en-US" dirty="0"/>
          </a:p>
        </p:txBody>
      </p:sp>
      <p:sp>
        <p:nvSpPr>
          <p:cNvPr id="5" name="Content Placeholder 4"/>
          <p:cNvSpPr>
            <a:spLocks noGrp="1"/>
          </p:cNvSpPr>
          <p:nvPr>
            <p:ph sz="half" idx="1"/>
          </p:nvPr>
        </p:nvSpPr>
        <p:spPr>
          <a:xfrm>
            <a:off x="4085302" y="193241"/>
            <a:ext cx="4639037" cy="4319072"/>
          </a:xfrm>
        </p:spPr>
        <p:txBody>
          <a:bodyPr>
            <a:normAutofit fontScale="62500" lnSpcReduction="20000"/>
          </a:bodyPr>
          <a:lstStyle/>
          <a:p>
            <a:pPr marL="0" indent="0">
              <a:lnSpc>
                <a:spcPct val="120000"/>
              </a:lnSpc>
              <a:spcBef>
                <a:spcPts val="0"/>
              </a:spcBef>
              <a:buNone/>
            </a:pPr>
            <a:r>
              <a:rPr lang="en-US" dirty="0"/>
              <a:t>In CRM (</a:t>
            </a:r>
            <a:r>
              <a:rPr lang="en-US" dirty="0">
                <a:hlinkClick r:id="rId3"/>
              </a:rPr>
              <a:t>customer relationship management</a:t>
            </a:r>
            <a:r>
              <a:rPr lang="en-US" dirty="0"/>
              <a:t>), CRM software is a category of software that covers a broad set of applications designed to help businesses manage many of the following business processes:</a:t>
            </a:r>
          </a:p>
          <a:p>
            <a:pPr>
              <a:lnSpc>
                <a:spcPct val="120000"/>
              </a:lnSpc>
              <a:spcBef>
                <a:spcPts val="0"/>
              </a:spcBef>
            </a:pPr>
            <a:r>
              <a:rPr lang="en-US" dirty="0"/>
              <a:t>customer </a:t>
            </a:r>
            <a:r>
              <a:rPr lang="en-US" dirty="0" smtClean="0"/>
              <a:t>data</a:t>
            </a:r>
          </a:p>
          <a:p>
            <a:pPr>
              <a:lnSpc>
                <a:spcPct val="120000"/>
              </a:lnSpc>
              <a:spcBef>
                <a:spcPts val="0"/>
              </a:spcBef>
            </a:pPr>
            <a:r>
              <a:rPr lang="en-US" dirty="0" smtClean="0"/>
              <a:t>customer </a:t>
            </a:r>
            <a:r>
              <a:rPr lang="en-US" dirty="0"/>
              <a:t>interaction</a:t>
            </a:r>
          </a:p>
          <a:p>
            <a:pPr>
              <a:lnSpc>
                <a:spcPct val="120000"/>
              </a:lnSpc>
              <a:spcBef>
                <a:spcPts val="0"/>
              </a:spcBef>
            </a:pPr>
            <a:r>
              <a:rPr lang="en-US" dirty="0"/>
              <a:t>access business information</a:t>
            </a:r>
          </a:p>
          <a:p>
            <a:pPr>
              <a:lnSpc>
                <a:spcPct val="120000"/>
              </a:lnSpc>
              <a:spcBef>
                <a:spcPts val="0"/>
              </a:spcBef>
            </a:pPr>
            <a:r>
              <a:rPr lang="en-US" dirty="0"/>
              <a:t>automate sales</a:t>
            </a:r>
          </a:p>
          <a:p>
            <a:pPr>
              <a:lnSpc>
                <a:spcPct val="120000"/>
              </a:lnSpc>
              <a:spcBef>
                <a:spcPts val="0"/>
              </a:spcBef>
            </a:pPr>
            <a:r>
              <a:rPr lang="en-US" dirty="0"/>
              <a:t>track leads</a:t>
            </a:r>
          </a:p>
          <a:p>
            <a:pPr>
              <a:lnSpc>
                <a:spcPct val="120000"/>
              </a:lnSpc>
              <a:spcBef>
                <a:spcPts val="0"/>
              </a:spcBef>
            </a:pPr>
            <a:r>
              <a:rPr lang="en-US" dirty="0"/>
              <a:t>contracts</a:t>
            </a:r>
          </a:p>
          <a:p>
            <a:pPr>
              <a:lnSpc>
                <a:spcPct val="120000"/>
              </a:lnSpc>
              <a:spcBef>
                <a:spcPts val="0"/>
              </a:spcBef>
            </a:pPr>
            <a:r>
              <a:rPr lang="en-US" dirty="0"/>
              <a:t>marketing</a:t>
            </a:r>
          </a:p>
          <a:p>
            <a:pPr>
              <a:lnSpc>
                <a:spcPct val="120000"/>
              </a:lnSpc>
              <a:spcBef>
                <a:spcPts val="0"/>
              </a:spcBef>
            </a:pPr>
            <a:r>
              <a:rPr lang="en-US" dirty="0"/>
              <a:t>customer support</a:t>
            </a:r>
          </a:p>
          <a:p>
            <a:pPr>
              <a:lnSpc>
                <a:spcPct val="120000"/>
              </a:lnSpc>
              <a:spcBef>
                <a:spcPts val="0"/>
              </a:spcBef>
            </a:pPr>
            <a:r>
              <a:rPr lang="en-US" dirty="0"/>
              <a:t>clients and contacts</a:t>
            </a:r>
          </a:p>
          <a:p>
            <a:pPr>
              <a:lnSpc>
                <a:spcPct val="120000"/>
              </a:lnSpc>
              <a:spcBef>
                <a:spcPts val="0"/>
              </a:spcBef>
            </a:pPr>
            <a:r>
              <a:rPr lang="en-US" dirty="0"/>
              <a:t>support vendor / partner relationships</a:t>
            </a:r>
          </a:p>
          <a:p>
            <a:pPr>
              <a:lnSpc>
                <a:spcPct val="120000"/>
              </a:lnSpc>
              <a:spcBef>
                <a:spcPts val="0"/>
              </a:spcBef>
            </a:pPr>
            <a:r>
              <a:rPr lang="en-US" dirty="0"/>
              <a:t>employees</a:t>
            </a:r>
          </a:p>
          <a:p>
            <a:pPr>
              <a:lnSpc>
                <a:spcPct val="120000"/>
              </a:lnSpc>
              <a:spcBef>
                <a:spcPts val="0"/>
              </a:spcBef>
            </a:pPr>
            <a:r>
              <a:rPr lang="en-US" dirty="0"/>
              <a:t>knowledge and training</a:t>
            </a:r>
          </a:p>
          <a:p>
            <a:pPr>
              <a:lnSpc>
                <a:spcPct val="120000"/>
              </a:lnSpc>
              <a:spcBef>
                <a:spcPts val="0"/>
              </a:spcBef>
            </a:pPr>
            <a:r>
              <a:rPr lang="en-US" dirty="0"/>
              <a:t>assets or resources</a:t>
            </a:r>
          </a:p>
          <a:p>
            <a:pPr marL="0" indent="0">
              <a:lnSpc>
                <a:spcPct val="120000"/>
              </a:lnSpc>
              <a:spcBef>
                <a:spcPts val="0"/>
              </a:spcBef>
              <a:buNone/>
            </a:pPr>
            <a:r>
              <a:rPr lang="en-US" dirty="0"/>
              <a:t>While CRM software is most commonly used to manage a business-customer relationship, CRM software systems are also used in the same way to manage business contacts, employees, clients, contract wins and sales leads. Typically, CRM software is used in the enterprise, however many products scale and can be used in a business of any size.</a:t>
            </a:r>
          </a:p>
        </p:txBody>
      </p:sp>
      <p:sp>
        <p:nvSpPr>
          <p:cNvPr id="4" name="TextBox 3"/>
          <p:cNvSpPr txBox="1"/>
          <p:nvPr/>
        </p:nvSpPr>
        <p:spPr>
          <a:xfrm>
            <a:off x="110613" y="422910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100" dirty="0">
                <a:latin typeface="+mn-lt"/>
              </a:rPr>
              <a:t>http://</a:t>
            </a:r>
            <a:r>
              <a:rPr lang="en-US" sz="1100" dirty="0" err="1">
                <a:latin typeface="+mn-lt"/>
              </a:rPr>
              <a:t>solutionleadership.blogspot.com</a:t>
            </a:r>
            <a:r>
              <a:rPr lang="en-US" sz="1100" dirty="0">
                <a:latin typeface="+mn-lt"/>
              </a:rPr>
              <a:t>/2010/02/how-to-lead-</a:t>
            </a:r>
            <a:r>
              <a:rPr lang="en-US" sz="1100" dirty="0" err="1">
                <a:latin typeface="+mn-lt"/>
              </a:rPr>
              <a:t>crm</a:t>
            </a:r>
            <a:r>
              <a:rPr lang="en-US" sz="1100" dirty="0">
                <a:latin typeface="+mn-lt"/>
              </a:rPr>
              <a:t>-</a:t>
            </a:r>
            <a:r>
              <a:rPr lang="en-US" sz="1100" dirty="0" err="1">
                <a:latin typeface="+mn-lt"/>
              </a:rPr>
              <a:t>solution.html</a:t>
            </a:r>
            <a:endParaRPr lang="en-US" sz="1100" dirty="0" smtClean="0">
              <a:latin typeface="+mn-lt"/>
            </a:endParaRPr>
          </a:p>
        </p:txBody>
      </p:sp>
      <p:sp>
        <p:nvSpPr>
          <p:cNvPr id="6" name="Rectangle 5"/>
          <p:cNvSpPr/>
          <p:nvPr/>
        </p:nvSpPr>
        <p:spPr>
          <a:xfrm>
            <a:off x="5177935" y="3841782"/>
            <a:ext cx="4572000" cy="261610"/>
          </a:xfrm>
          <a:prstGeom prst="rect">
            <a:avLst/>
          </a:prstGeom>
        </p:spPr>
        <p:txBody>
          <a:bodyPr>
            <a:spAutoFit/>
          </a:bodyPr>
          <a:lstStyle/>
          <a:p>
            <a:r>
              <a:rPr lang="en-US" sz="1100" dirty="0"/>
              <a:t>http://</a:t>
            </a:r>
            <a:r>
              <a:rPr lang="en-US" sz="1100" dirty="0" err="1"/>
              <a:t>www.webopedia.com</a:t>
            </a:r>
            <a:r>
              <a:rPr lang="en-US" sz="1100" dirty="0"/>
              <a:t>/TERM/C/</a:t>
            </a:r>
            <a:r>
              <a:rPr lang="en-US" sz="1100" dirty="0" err="1"/>
              <a:t>crm_software.html</a:t>
            </a:r>
            <a:endParaRPr lang="en-US" sz="1100" dirty="0"/>
          </a:p>
        </p:txBody>
      </p:sp>
    </p:spTree>
    <p:extLst>
      <p:ext uri="{BB962C8B-B14F-4D97-AF65-F5344CB8AC3E}">
        <p14:creationId xmlns:p14="http://schemas.microsoft.com/office/powerpoint/2010/main" val="193058137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Resource Planning</a:t>
            </a:r>
            <a:endParaRPr lang="en-US" dirty="0"/>
          </a:p>
        </p:txBody>
      </p:sp>
      <p:sp>
        <p:nvSpPr>
          <p:cNvPr id="3" name="Content Placeholder 2"/>
          <p:cNvSpPr>
            <a:spLocks noGrp="1"/>
          </p:cNvSpPr>
          <p:nvPr>
            <p:ph sz="half" idx="1"/>
          </p:nvPr>
        </p:nvSpPr>
        <p:spPr>
          <a:xfrm>
            <a:off x="4269658" y="766916"/>
            <a:ext cx="4454682" cy="3748328"/>
          </a:xfrm>
        </p:spPr>
        <p:txBody>
          <a:bodyPr>
            <a:normAutofit fontScale="70000" lnSpcReduction="20000"/>
          </a:bodyPr>
          <a:lstStyle/>
          <a:p>
            <a:pPr marL="0" indent="0">
              <a:lnSpc>
                <a:spcPct val="120000"/>
              </a:lnSpc>
              <a:buNone/>
            </a:pPr>
            <a:r>
              <a:rPr lang="en-US" b="1" dirty="0"/>
              <a:t>Enterprise resource planning</a:t>
            </a:r>
            <a:r>
              <a:rPr lang="en-US" dirty="0"/>
              <a:t> (</a:t>
            </a:r>
            <a:r>
              <a:rPr lang="en-US" b="1" dirty="0"/>
              <a:t>ERP</a:t>
            </a:r>
            <a:r>
              <a:rPr lang="en-US" dirty="0"/>
              <a:t>) is the integrated management of core business processes, often in real-time and mediated by software and technology. These business activities can include:</a:t>
            </a:r>
          </a:p>
          <a:p>
            <a:pPr>
              <a:lnSpc>
                <a:spcPct val="120000"/>
              </a:lnSpc>
              <a:spcBef>
                <a:spcPts val="0"/>
              </a:spcBef>
            </a:pPr>
            <a:r>
              <a:rPr lang="en-US" dirty="0">
                <a:hlinkClick r:id="rId2" tooltip="Product planning"/>
              </a:rPr>
              <a:t>product planning</a:t>
            </a:r>
            <a:r>
              <a:rPr lang="en-US" dirty="0"/>
              <a:t>, purchase</a:t>
            </a:r>
          </a:p>
          <a:p>
            <a:pPr>
              <a:lnSpc>
                <a:spcPct val="120000"/>
              </a:lnSpc>
              <a:spcBef>
                <a:spcPts val="0"/>
              </a:spcBef>
            </a:pPr>
            <a:r>
              <a:rPr lang="en-US" dirty="0">
                <a:hlinkClick r:id="rId3" tooltip="Production planning"/>
              </a:rPr>
              <a:t>production planning</a:t>
            </a:r>
            <a:endParaRPr lang="en-US" dirty="0"/>
          </a:p>
          <a:p>
            <a:pPr>
              <a:lnSpc>
                <a:spcPct val="120000"/>
              </a:lnSpc>
              <a:spcBef>
                <a:spcPts val="0"/>
              </a:spcBef>
            </a:pPr>
            <a:r>
              <a:rPr lang="en-US" dirty="0">
                <a:hlinkClick r:id="rId4" tooltip="Manufacturing"/>
              </a:rPr>
              <a:t>manufacturing</a:t>
            </a:r>
            <a:r>
              <a:rPr lang="en-US" dirty="0"/>
              <a:t> or service delivery</a:t>
            </a:r>
          </a:p>
          <a:p>
            <a:pPr>
              <a:lnSpc>
                <a:spcPct val="120000"/>
              </a:lnSpc>
              <a:spcBef>
                <a:spcPts val="0"/>
              </a:spcBef>
            </a:pPr>
            <a:r>
              <a:rPr lang="en-US" dirty="0">
                <a:hlinkClick r:id="rId5" tooltip="Marketing"/>
              </a:rPr>
              <a:t>marketing</a:t>
            </a:r>
            <a:r>
              <a:rPr lang="en-US" dirty="0"/>
              <a:t> and </a:t>
            </a:r>
            <a:r>
              <a:rPr lang="en-US" dirty="0">
                <a:hlinkClick r:id="rId6" tooltip="Sales"/>
              </a:rPr>
              <a:t>sales</a:t>
            </a:r>
            <a:endParaRPr lang="en-US" dirty="0"/>
          </a:p>
          <a:p>
            <a:pPr>
              <a:lnSpc>
                <a:spcPct val="120000"/>
              </a:lnSpc>
              <a:spcBef>
                <a:spcPts val="0"/>
              </a:spcBef>
            </a:pPr>
            <a:r>
              <a:rPr lang="en-US" dirty="0">
                <a:hlinkClick r:id="rId7" tooltip="Materials management"/>
              </a:rPr>
              <a:t>materials management</a:t>
            </a:r>
            <a:endParaRPr lang="en-US" dirty="0"/>
          </a:p>
          <a:p>
            <a:pPr>
              <a:lnSpc>
                <a:spcPct val="120000"/>
              </a:lnSpc>
              <a:spcBef>
                <a:spcPts val="0"/>
              </a:spcBef>
            </a:pPr>
            <a:r>
              <a:rPr lang="en-US" dirty="0">
                <a:hlinkClick r:id="rId8" tooltip="Inventory management"/>
              </a:rPr>
              <a:t>inventory management</a:t>
            </a:r>
            <a:endParaRPr lang="en-US" dirty="0"/>
          </a:p>
          <a:p>
            <a:pPr>
              <a:lnSpc>
                <a:spcPct val="120000"/>
              </a:lnSpc>
              <a:spcBef>
                <a:spcPts val="0"/>
              </a:spcBef>
            </a:pPr>
            <a:r>
              <a:rPr lang="en-US" dirty="0"/>
              <a:t>shipping and payment</a:t>
            </a:r>
          </a:p>
          <a:p>
            <a:pPr>
              <a:lnSpc>
                <a:spcPct val="120000"/>
              </a:lnSpc>
              <a:spcBef>
                <a:spcPts val="0"/>
              </a:spcBef>
            </a:pPr>
            <a:r>
              <a:rPr lang="en-US" dirty="0"/>
              <a:t>finance</a:t>
            </a:r>
          </a:p>
          <a:p>
            <a:pPr marL="0" indent="0">
              <a:lnSpc>
                <a:spcPct val="120000"/>
              </a:lnSpc>
              <a:buNone/>
            </a:pPr>
            <a:r>
              <a:rPr lang="en-US" dirty="0"/>
              <a:t>ERP is usually referred to as </a:t>
            </a:r>
            <a:r>
              <a:rPr lang="en-US" b="1" dirty="0"/>
              <a:t>category</a:t>
            </a:r>
            <a:r>
              <a:rPr lang="en-US" dirty="0"/>
              <a:t> of business-</a:t>
            </a:r>
            <a:r>
              <a:rPr lang="en-US" dirty="0">
                <a:hlinkClick r:id="rId9" tooltip="Management"/>
              </a:rPr>
              <a:t>management</a:t>
            </a:r>
            <a:r>
              <a:rPr lang="en-US" dirty="0"/>
              <a:t> software—typically a suite of integrated </a:t>
            </a:r>
            <a:r>
              <a:rPr lang="en-US" dirty="0">
                <a:hlinkClick r:id="rId10" tooltip="Application software"/>
              </a:rPr>
              <a:t>applications</a:t>
            </a:r>
            <a:r>
              <a:rPr lang="en-US" dirty="0"/>
              <a:t>—that an organization can use to collect, store, manage and interpret data from these many </a:t>
            </a:r>
            <a:r>
              <a:rPr lang="en-US" dirty="0">
                <a:hlinkClick r:id="rId11" tooltip="Business sector"/>
              </a:rPr>
              <a:t>business</a:t>
            </a:r>
            <a:r>
              <a:rPr lang="en-US" dirty="0"/>
              <a:t> activities.</a:t>
            </a:r>
          </a:p>
          <a:p>
            <a:pPr>
              <a:lnSpc>
                <a:spcPct val="120000"/>
              </a:lnSpc>
            </a:pPr>
            <a:endParaRPr lang="en-US" dirty="0"/>
          </a:p>
        </p:txBody>
      </p:sp>
      <p:pic>
        <p:nvPicPr>
          <p:cNvPr id="5" name="Picture 4"/>
          <p:cNvPicPr>
            <a:picLocks noChangeAspect="1"/>
          </p:cNvPicPr>
          <p:nvPr/>
        </p:nvPicPr>
        <p:blipFill>
          <a:blip r:embed="rId12"/>
          <a:stretch>
            <a:fillRect/>
          </a:stretch>
        </p:blipFill>
        <p:spPr>
          <a:xfrm>
            <a:off x="185765" y="715296"/>
            <a:ext cx="3857151" cy="3799948"/>
          </a:xfrm>
          <a:prstGeom prst="rect">
            <a:avLst/>
          </a:prstGeom>
        </p:spPr>
      </p:pic>
    </p:spTree>
    <p:extLst>
      <p:ext uri="{BB962C8B-B14F-4D97-AF65-F5344CB8AC3E}">
        <p14:creationId xmlns:p14="http://schemas.microsoft.com/office/powerpoint/2010/main" val="117233252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Can Do This All Day</a:t>
            </a:r>
            <a:endParaRPr lang="en-US" dirty="0"/>
          </a:p>
        </p:txBody>
      </p:sp>
      <p:pic>
        <p:nvPicPr>
          <p:cNvPr id="3" name="Picture 2"/>
          <p:cNvPicPr>
            <a:picLocks noChangeAspect="1"/>
          </p:cNvPicPr>
          <p:nvPr/>
        </p:nvPicPr>
        <p:blipFill>
          <a:blip r:embed="rId2"/>
          <a:stretch>
            <a:fillRect/>
          </a:stretch>
        </p:blipFill>
        <p:spPr>
          <a:xfrm>
            <a:off x="272700" y="722671"/>
            <a:ext cx="3285454" cy="2466666"/>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259" y="638623"/>
            <a:ext cx="2541821" cy="33156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Box 4"/>
          <p:cNvSpPr txBox="1"/>
          <p:nvPr/>
        </p:nvSpPr>
        <p:spPr>
          <a:xfrm>
            <a:off x="7175092" y="192173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b="1" dirty="0" smtClean="0">
                <a:latin typeface="+mn-lt"/>
              </a:rPr>
              <a:t>Finance</a:t>
            </a:r>
            <a:r>
              <a:rPr lang="en-US" sz="2000" b="1" dirty="0">
                <a:latin typeface="+mn-lt"/>
              </a:rPr>
              <a:t/>
            </a:r>
            <a:br>
              <a:rPr lang="en-US" sz="2000" b="1" dirty="0">
                <a:latin typeface="+mn-lt"/>
              </a:rPr>
            </a:br>
            <a:r>
              <a:rPr lang="en-US" sz="2000" b="1" dirty="0" smtClean="0">
                <a:latin typeface="+mn-lt"/>
              </a:rPr>
              <a:t>and</a:t>
            </a:r>
            <a:r>
              <a:rPr lang="en-US" sz="2000" b="1" dirty="0">
                <a:latin typeface="+mn-lt"/>
              </a:rPr>
              <a:t/>
            </a:r>
            <a:br>
              <a:rPr lang="en-US" sz="2000" b="1" dirty="0">
                <a:latin typeface="+mn-lt"/>
              </a:rPr>
            </a:br>
            <a:r>
              <a:rPr lang="en-US" sz="2000" b="1" dirty="0" smtClean="0">
                <a:latin typeface="+mn-lt"/>
              </a:rPr>
              <a:t>Accounting</a:t>
            </a:r>
          </a:p>
        </p:txBody>
      </p:sp>
      <p:pic>
        <p:nvPicPr>
          <p:cNvPr id="6" name="Picture 5"/>
          <p:cNvPicPr>
            <a:picLocks noChangeAspect="1"/>
          </p:cNvPicPr>
          <p:nvPr/>
        </p:nvPicPr>
        <p:blipFill>
          <a:blip r:embed="rId4"/>
          <a:stretch>
            <a:fillRect/>
          </a:stretch>
        </p:blipFill>
        <p:spPr>
          <a:xfrm>
            <a:off x="3334113" y="1779144"/>
            <a:ext cx="2975146" cy="2935553"/>
          </a:xfrm>
          <a:prstGeom prst="rect">
            <a:avLst/>
          </a:prstGeom>
        </p:spPr>
      </p:pic>
    </p:spTree>
    <p:extLst>
      <p:ext uri="{BB962C8B-B14F-4D97-AF65-F5344CB8AC3E}">
        <p14:creationId xmlns:p14="http://schemas.microsoft.com/office/powerpoint/2010/main" val="87604560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Cloudscape</a:t>
            </a:r>
            <a:endParaRPr lang="en-US" dirty="0"/>
          </a:p>
        </p:txBody>
      </p:sp>
      <p:pic>
        <p:nvPicPr>
          <p:cNvPr id="3" name="Picture 2"/>
          <p:cNvPicPr>
            <a:picLocks noChangeAspect="1"/>
          </p:cNvPicPr>
          <p:nvPr/>
        </p:nvPicPr>
        <p:blipFill>
          <a:blip r:embed="rId2"/>
          <a:stretch>
            <a:fillRect/>
          </a:stretch>
        </p:blipFill>
        <p:spPr>
          <a:xfrm>
            <a:off x="2820767" y="196172"/>
            <a:ext cx="6102067" cy="4576550"/>
          </a:xfrm>
          <a:prstGeom prst="rect">
            <a:avLst/>
          </a:prstGeom>
        </p:spPr>
      </p:pic>
      <p:sp>
        <p:nvSpPr>
          <p:cNvPr id="4" name="TextBox 3"/>
          <p:cNvSpPr txBox="1"/>
          <p:nvPr/>
        </p:nvSpPr>
        <p:spPr>
          <a:xfrm>
            <a:off x="-31296" y="130674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Our applications will</a:t>
            </a:r>
          </a:p>
          <a:p>
            <a:pPr marL="342900" indent="-342900">
              <a:lnSpc>
                <a:spcPct val="90000"/>
              </a:lnSpc>
              <a:spcBef>
                <a:spcPts val="600"/>
              </a:spcBef>
              <a:spcAft>
                <a:spcPts val="0"/>
              </a:spcAft>
              <a:buClr>
                <a:schemeClr val="bg1"/>
              </a:buClr>
              <a:buFont typeface="Arial" charset="0"/>
              <a:buChar char="•"/>
            </a:pPr>
            <a:r>
              <a:rPr lang="en-US" sz="2000" dirty="0" smtClean="0">
                <a:latin typeface="+mn-lt"/>
              </a:rPr>
              <a:t>Call APIs</a:t>
            </a:r>
          </a:p>
          <a:p>
            <a:pPr marL="342900" indent="-342900">
              <a:lnSpc>
                <a:spcPct val="90000"/>
              </a:lnSpc>
              <a:spcBef>
                <a:spcPts val="600"/>
              </a:spcBef>
              <a:spcAft>
                <a:spcPts val="0"/>
              </a:spcAft>
              <a:buClr>
                <a:schemeClr val="bg1"/>
              </a:buClr>
              <a:buFont typeface="Arial" charset="0"/>
              <a:buChar char="•"/>
            </a:pPr>
            <a:r>
              <a:rPr lang="en-US" sz="2000" dirty="0" smtClean="0">
                <a:latin typeface="+mn-lt"/>
              </a:rPr>
              <a:t>Use and run in PaaS</a:t>
            </a:r>
          </a:p>
        </p:txBody>
      </p:sp>
      <p:cxnSp>
        <p:nvCxnSpPr>
          <p:cNvPr id="6" name="Straight Arrow Connector 5"/>
          <p:cNvCxnSpPr/>
          <p:nvPr/>
        </p:nvCxnSpPr>
        <p:spPr>
          <a:xfrm>
            <a:off x="1412488" y="1821366"/>
            <a:ext cx="1583473" cy="29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12488" y="2323170"/>
            <a:ext cx="1509132" cy="1364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357555"/>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interesting, but why did you present?</a:t>
            </a:r>
            <a:endParaRPr lang="en-US" dirty="0"/>
          </a:p>
        </p:txBody>
      </p:sp>
      <p:sp>
        <p:nvSpPr>
          <p:cNvPr id="3" name="Content Placeholder 2"/>
          <p:cNvSpPr>
            <a:spLocks noGrp="1"/>
          </p:cNvSpPr>
          <p:nvPr>
            <p:ph sz="half" idx="1"/>
          </p:nvPr>
        </p:nvSpPr>
        <p:spPr>
          <a:xfrm>
            <a:off x="457200" y="870155"/>
            <a:ext cx="8267140" cy="3645089"/>
          </a:xfrm>
        </p:spPr>
        <p:txBody>
          <a:bodyPr>
            <a:normAutofit lnSpcReduction="10000"/>
          </a:bodyPr>
          <a:lstStyle/>
          <a:p>
            <a:pPr>
              <a:lnSpc>
                <a:spcPct val="110000"/>
              </a:lnSpc>
              <a:spcBef>
                <a:spcPts val="0"/>
              </a:spcBef>
              <a:spcAft>
                <a:spcPts val="300"/>
              </a:spcAft>
            </a:pPr>
            <a:r>
              <a:rPr lang="en-US" dirty="0" smtClean="0"/>
              <a:t>These are some enterprise software examples, but the pattern is general.</a:t>
            </a:r>
            <a:br>
              <a:rPr lang="en-US" dirty="0" smtClean="0"/>
            </a:br>
            <a:endParaRPr lang="en-US" dirty="0" smtClean="0"/>
          </a:p>
          <a:p>
            <a:pPr>
              <a:lnSpc>
                <a:spcPct val="110000"/>
              </a:lnSpc>
              <a:spcBef>
                <a:spcPts val="0"/>
              </a:spcBef>
              <a:spcAft>
                <a:spcPts val="300"/>
              </a:spcAft>
            </a:pPr>
            <a:r>
              <a:rPr lang="en-US" dirty="0" smtClean="0"/>
              <a:t>There are three broad classifications of microservices</a:t>
            </a:r>
          </a:p>
          <a:p>
            <a:pPr marL="693737" lvl="1" indent="-342900">
              <a:lnSpc>
                <a:spcPct val="110000"/>
              </a:lnSpc>
              <a:spcBef>
                <a:spcPts val="0"/>
              </a:spcBef>
              <a:spcAft>
                <a:spcPts val="300"/>
              </a:spcAft>
              <a:buFont typeface="+mj-lt"/>
              <a:buAutoNum type="arabicPeriod"/>
            </a:pPr>
            <a:r>
              <a:rPr lang="en-US" dirty="0" smtClean="0"/>
              <a:t>Basic building blocks for core functions.</a:t>
            </a:r>
          </a:p>
          <a:p>
            <a:pPr marL="693737" lvl="1" indent="-342900">
              <a:lnSpc>
                <a:spcPct val="110000"/>
              </a:lnSpc>
              <a:spcBef>
                <a:spcPts val="0"/>
              </a:spcBef>
              <a:spcAft>
                <a:spcPts val="300"/>
              </a:spcAft>
              <a:buFont typeface="+mj-lt"/>
              <a:buAutoNum type="arabicPeriod"/>
            </a:pPr>
            <a:r>
              <a:rPr lang="en-US" dirty="0" smtClean="0"/>
              <a:t>Microservices that </a:t>
            </a:r>
            <a:r>
              <a:rPr lang="en-US" i="1" dirty="0" smtClean="0"/>
              <a:t>integrate</a:t>
            </a:r>
            <a:r>
              <a:rPr lang="en-US" dirty="0" smtClean="0"/>
              <a:t> and </a:t>
            </a:r>
            <a:r>
              <a:rPr lang="en-US" i="1" dirty="0" smtClean="0"/>
              <a:t>compose</a:t>
            </a:r>
            <a:r>
              <a:rPr lang="en-US" dirty="0" smtClean="0"/>
              <a:t> building blocks into solutions.</a:t>
            </a:r>
          </a:p>
          <a:p>
            <a:pPr marL="693737" lvl="1" indent="-342900">
              <a:lnSpc>
                <a:spcPct val="110000"/>
              </a:lnSpc>
              <a:spcBef>
                <a:spcPts val="0"/>
              </a:spcBef>
              <a:spcAft>
                <a:spcPts val="300"/>
              </a:spcAft>
              <a:buFont typeface="+mj-lt"/>
              <a:buAutoNum type="arabicPeriod"/>
            </a:pPr>
            <a:r>
              <a:rPr lang="en-US" dirty="0" smtClean="0"/>
              <a:t>Microservices that </a:t>
            </a:r>
            <a:r>
              <a:rPr lang="en-US" i="1" dirty="0" smtClean="0"/>
              <a:t>integrate</a:t>
            </a:r>
            <a:r>
              <a:rPr lang="en-US" dirty="0" smtClean="0"/>
              <a:t> and </a:t>
            </a:r>
            <a:r>
              <a:rPr lang="en-US" i="1" dirty="0" smtClean="0"/>
              <a:t>compose</a:t>
            </a:r>
            <a:r>
              <a:rPr lang="en-US" dirty="0" smtClean="0"/>
              <a:t> solutions across the enterprise,</a:t>
            </a:r>
            <a:br>
              <a:rPr lang="en-US" dirty="0" smtClean="0"/>
            </a:br>
            <a:r>
              <a:rPr lang="en-US" dirty="0" smtClean="0"/>
              <a:t>and with other enterprises and partners.</a:t>
            </a:r>
            <a:br>
              <a:rPr lang="en-US" dirty="0" smtClean="0"/>
            </a:br>
            <a:endParaRPr lang="en-US" dirty="0" smtClean="0"/>
          </a:p>
          <a:p>
            <a:pPr marL="347662" indent="-342900">
              <a:lnSpc>
                <a:spcPct val="110000"/>
              </a:lnSpc>
              <a:spcBef>
                <a:spcPts val="0"/>
              </a:spcBef>
              <a:spcAft>
                <a:spcPts val="300"/>
              </a:spcAft>
            </a:pPr>
            <a:r>
              <a:rPr lang="en-US" dirty="0" smtClean="0"/>
              <a:t>This leads to three fundamental considerations.</a:t>
            </a:r>
          </a:p>
          <a:p>
            <a:pPr marL="693737" lvl="1" indent="-342900">
              <a:lnSpc>
                <a:spcPct val="110000"/>
              </a:lnSpc>
              <a:spcBef>
                <a:spcPts val="0"/>
              </a:spcBef>
              <a:spcAft>
                <a:spcPts val="300"/>
              </a:spcAft>
              <a:buFont typeface="+mj-lt"/>
              <a:buAutoNum type="arabicPeriod"/>
            </a:pPr>
            <a:r>
              <a:rPr lang="en-US" dirty="0" smtClean="0"/>
              <a:t>Making individual microservices </a:t>
            </a:r>
            <a:r>
              <a:rPr lang="en-US" i="1" dirty="0" err="1" smtClean="0"/>
              <a:t>composable</a:t>
            </a:r>
            <a:r>
              <a:rPr lang="en-US" dirty="0" smtClean="0"/>
              <a:t>.</a:t>
            </a:r>
          </a:p>
          <a:p>
            <a:pPr marL="693737" lvl="1" indent="-342900">
              <a:lnSpc>
                <a:spcPct val="110000"/>
              </a:lnSpc>
              <a:spcBef>
                <a:spcPts val="0"/>
              </a:spcBef>
              <a:spcAft>
                <a:spcPts val="300"/>
              </a:spcAft>
              <a:buFont typeface="+mj-lt"/>
              <a:buAutoNum type="arabicPeriod"/>
            </a:pPr>
            <a:r>
              <a:rPr lang="en-US" i="1" dirty="0" smtClean="0"/>
              <a:t>Design patterns</a:t>
            </a:r>
            <a:r>
              <a:rPr lang="en-US" dirty="0" smtClean="0"/>
              <a:t> and </a:t>
            </a:r>
            <a:r>
              <a:rPr lang="en-US" i="1" dirty="0" smtClean="0"/>
              <a:t>technology</a:t>
            </a:r>
            <a:r>
              <a:rPr lang="en-US" dirty="0" smtClean="0"/>
              <a:t> for integration and composition.</a:t>
            </a:r>
          </a:p>
          <a:p>
            <a:pPr marL="693737" lvl="1" indent="-342900">
              <a:lnSpc>
                <a:spcPct val="110000"/>
              </a:lnSpc>
              <a:spcBef>
                <a:spcPts val="0"/>
              </a:spcBef>
              <a:spcAft>
                <a:spcPts val="300"/>
              </a:spcAft>
              <a:buFont typeface="+mj-lt"/>
              <a:buAutoNum type="arabicPeriod"/>
            </a:pPr>
            <a:r>
              <a:rPr lang="en-US" dirty="0" smtClean="0"/>
              <a:t>A large part of microservice and cloud development is composing, integrating and extending SaaS delivered solutions via APIs.</a:t>
            </a:r>
            <a:endParaRPr lang="en-US" dirty="0"/>
          </a:p>
        </p:txBody>
      </p:sp>
    </p:spTree>
    <p:extLst>
      <p:ext uri="{BB962C8B-B14F-4D97-AF65-F5344CB8AC3E}">
        <p14:creationId xmlns:p14="http://schemas.microsoft.com/office/powerpoint/2010/main" val="1486546911"/>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br>
              <a:rPr lang="en-US" dirty="0" smtClean="0"/>
            </a:br>
            <a:r>
              <a:rPr lang="en-US" dirty="0" smtClean="0"/>
              <a:t>Comments?</a:t>
            </a:r>
            <a:endParaRPr lang="en-US" dirty="0"/>
          </a:p>
        </p:txBody>
      </p:sp>
    </p:spTree>
    <p:extLst>
      <p:ext uri="{BB962C8B-B14F-4D97-AF65-F5344CB8AC3E}">
        <p14:creationId xmlns:p14="http://schemas.microsoft.com/office/powerpoint/2010/main" val="611675276"/>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Taxonomy of Integration/Composition</a:t>
            </a:r>
            <a:endParaRPr lang="en-US" dirty="0"/>
          </a:p>
        </p:txBody>
      </p:sp>
      <p:graphicFrame>
        <p:nvGraphicFramePr>
          <p:cNvPr id="3" name="Diagram 2"/>
          <p:cNvGraphicFramePr/>
          <p:nvPr>
            <p:extLst>
              <p:ext uri="{D42A27DB-BD31-4B8C-83A1-F6EECF244321}">
                <p14:modId xmlns:p14="http://schemas.microsoft.com/office/powerpoint/2010/main" val="1248724401"/>
              </p:ext>
            </p:extLst>
          </p:nvPr>
        </p:nvGraphicFramePr>
        <p:xfrm>
          <a:off x="180621" y="841022"/>
          <a:ext cx="8641646" cy="3644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042867"/>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Automation</a:t>
            </a:r>
            <a:br>
              <a:rPr lang="en-US" dirty="0" smtClean="0"/>
            </a:br>
            <a:r>
              <a:rPr lang="en-US" dirty="0" smtClean="0"/>
              <a:t>(Workflow)</a:t>
            </a:r>
            <a:br>
              <a:rPr lang="en-US" dirty="0" smtClean="0"/>
            </a:br>
            <a:r>
              <a:rPr lang="en-US" dirty="0" smtClean="0"/>
              <a:t>(Orchestration)</a:t>
            </a:r>
            <a:endParaRPr lang="en-US" dirty="0"/>
          </a:p>
        </p:txBody>
      </p:sp>
    </p:spTree>
    <p:extLst>
      <p:ext uri="{BB962C8B-B14F-4D97-AF65-F5344CB8AC3E}">
        <p14:creationId xmlns:p14="http://schemas.microsoft.com/office/powerpoint/2010/main" val="892931540"/>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93841922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Simplistic Taxonomy of Integration/Composition</a:t>
            </a:r>
            <a:endParaRPr lang="en-US" dirty="0"/>
          </a:p>
        </p:txBody>
      </p:sp>
      <p:graphicFrame>
        <p:nvGraphicFramePr>
          <p:cNvPr id="3" name="Diagram 2"/>
          <p:cNvGraphicFramePr/>
          <p:nvPr>
            <p:extLst>
              <p:ext uri="{D42A27DB-BD31-4B8C-83A1-F6EECF244321}">
                <p14:modId xmlns:p14="http://schemas.microsoft.com/office/powerpoint/2010/main" val="1980552268"/>
              </p:ext>
            </p:extLst>
          </p:nvPr>
        </p:nvGraphicFramePr>
        <p:xfrm>
          <a:off x="180621" y="841022"/>
          <a:ext cx="8641646" cy="3644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730198"/>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4515287" y="69816"/>
            <a:ext cx="3735114" cy="900822"/>
          </a:xfrm>
          <a:prstGeom prst="rect">
            <a:avLst/>
          </a:prstGeom>
          <a:ln w="38100">
            <a:solidFill>
              <a:srgbClr val="0070C0"/>
            </a:solidFill>
          </a:ln>
        </p:spPr>
      </p:pic>
      <p:sp>
        <p:nvSpPr>
          <p:cNvPr id="3" name="Title 2"/>
          <p:cNvSpPr>
            <a:spLocks noGrp="1"/>
          </p:cNvSpPr>
          <p:nvPr>
            <p:ph type="title"/>
          </p:nvPr>
        </p:nvSpPr>
        <p:spPr/>
        <p:txBody>
          <a:bodyPr/>
          <a:lstStyle/>
          <a:p>
            <a:r>
              <a:rPr lang="en-US" dirty="0" err="1" smtClean="0"/>
              <a:t>CreateCustomer</a:t>
            </a:r>
            <a:endParaRPr lang="en-US" dirty="0"/>
          </a:p>
        </p:txBody>
      </p:sp>
      <p:sp>
        <p:nvSpPr>
          <p:cNvPr id="4" name="Content Placeholder 3"/>
          <p:cNvSpPr>
            <a:spLocks noGrp="1"/>
          </p:cNvSpPr>
          <p:nvPr>
            <p:ph sz="half" idx="1"/>
          </p:nvPr>
        </p:nvSpPr>
        <p:spPr>
          <a:xfrm>
            <a:off x="457200" y="764628"/>
            <a:ext cx="4627179" cy="3752193"/>
          </a:xfrm>
        </p:spPr>
        <p:txBody>
          <a:bodyPr>
            <a:noAutofit/>
          </a:bodyPr>
          <a:lstStyle/>
          <a:p>
            <a:r>
              <a:rPr lang="en-US" sz="1400" dirty="0" smtClean="0"/>
              <a:t>POST </a:t>
            </a:r>
            <a:r>
              <a:rPr lang="en-US" sz="1400" dirty="0" smtClean="0">
                <a:hlinkClick r:id="rId3"/>
              </a:rPr>
              <a:t>HTTPS://contoso.com/apis/companies</a:t>
            </a:r>
            <a:endParaRPr lang="en-US" sz="1400" dirty="0" smtClean="0"/>
          </a:p>
          <a:p>
            <a:pPr marL="0" indent="0">
              <a:buNone/>
            </a:pPr>
            <a:r>
              <a:rPr lang="mr-IN" sz="1400" dirty="0"/>
              <a:t>{</a:t>
            </a:r>
            <a:br>
              <a:rPr lang="mr-IN" sz="1400" dirty="0"/>
            </a:br>
            <a:r>
              <a:rPr lang="mr-IN" sz="1400" dirty="0">
                <a:solidFill>
                  <a:srgbClr val="7030A0"/>
                </a:solidFill>
              </a:rPr>
              <a:t>    </a:t>
            </a:r>
            <a:r>
              <a:rPr lang="mr-IN" sz="1400" b="1" dirty="0">
                <a:solidFill>
                  <a:srgbClr val="FFC000"/>
                </a:solidFill>
              </a:rPr>
              <a:t>"</a:t>
            </a:r>
            <a:r>
              <a:rPr lang="mr-IN" sz="1400" b="1" dirty="0" err="1">
                <a:solidFill>
                  <a:srgbClr val="FFC000"/>
                </a:solidFill>
              </a:rPr>
              <a:t>name</a:t>
            </a:r>
            <a:r>
              <a:rPr lang="mr-IN" sz="1400" b="1" dirty="0">
                <a:solidFill>
                  <a:srgbClr val="FFC000"/>
                </a:solidFill>
              </a:rPr>
              <a:t>" </a:t>
            </a:r>
            <a:r>
              <a:rPr lang="mr-IN" sz="1400" dirty="0">
                <a:solidFill>
                  <a:srgbClr val="FFC000"/>
                </a:solidFill>
              </a:rPr>
              <a:t>: </a:t>
            </a:r>
            <a:r>
              <a:rPr lang="mr-IN" sz="1400" b="1" dirty="0">
                <a:solidFill>
                  <a:srgbClr val="FFC000"/>
                </a:solidFill>
              </a:rPr>
              <a:t>"</a:t>
            </a:r>
            <a:r>
              <a:rPr lang="mr-IN" sz="1400" b="1" dirty="0" err="1">
                <a:solidFill>
                  <a:srgbClr val="FFC000"/>
                </a:solidFill>
              </a:rPr>
              <a:t>Bob's</a:t>
            </a:r>
            <a:r>
              <a:rPr lang="mr-IN" sz="1400" b="1" dirty="0">
                <a:solidFill>
                  <a:srgbClr val="FFC000"/>
                </a:solidFill>
              </a:rPr>
              <a:t> </a:t>
            </a:r>
            <a:r>
              <a:rPr lang="mr-IN" sz="1400" b="1" dirty="0" err="1">
                <a:solidFill>
                  <a:srgbClr val="FFC000"/>
                </a:solidFill>
              </a:rPr>
              <a:t>Widgets</a:t>
            </a:r>
            <a:r>
              <a:rPr lang="mr-IN" sz="1400" b="1" dirty="0" smtClean="0">
                <a:solidFill>
                  <a:srgbClr val="FFC000"/>
                </a:solidFill>
              </a:rPr>
              <a:t>"</a:t>
            </a:r>
            <a:r>
              <a:rPr lang="mr-IN" sz="1400" dirty="0" smtClean="0">
                <a:solidFill>
                  <a:srgbClr val="FFC000"/>
                </a:solidFill>
              </a:rPr>
              <a:t>,</a:t>
            </a:r>
            <a:r>
              <a:rPr lang="en-US" sz="1400" dirty="0">
                <a:solidFill>
                  <a:srgbClr val="FFC000"/>
                </a:solidFill>
              </a:rPr>
              <a:t/>
            </a:r>
            <a:br>
              <a:rPr lang="en-US" sz="1400" dirty="0">
                <a:solidFill>
                  <a:srgbClr val="FFC000"/>
                </a:solidFill>
              </a:rPr>
            </a:br>
            <a:r>
              <a:rPr lang="en-US" sz="1400" dirty="0">
                <a:solidFill>
                  <a:srgbClr val="FFC000"/>
                </a:solidFill>
              </a:rPr>
              <a:t> </a:t>
            </a:r>
            <a:r>
              <a:rPr lang="en-US" sz="1400" dirty="0" smtClean="0">
                <a:solidFill>
                  <a:srgbClr val="FFC000"/>
                </a:solidFill>
              </a:rPr>
              <a:t>   </a:t>
            </a:r>
            <a:r>
              <a:rPr lang="mr-IN" sz="1400" b="1" dirty="0" smtClean="0">
                <a:solidFill>
                  <a:srgbClr val="FFC000"/>
                </a:solidFill>
              </a:rPr>
              <a:t>"</a:t>
            </a:r>
            <a:r>
              <a:rPr lang="mr-IN" sz="1400" b="1" dirty="0" err="1">
                <a:solidFill>
                  <a:srgbClr val="FFC000"/>
                </a:solidFill>
              </a:rPr>
              <a:t>dunsNo</a:t>
            </a:r>
            <a:r>
              <a:rPr lang="mr-IN" sz="1400" b="1" dirty="0">
                <a:solidFill>
                  <a:srgbClr val="FFC000"/>
                </a:solidFill>
              </a:rPr>
              <a:t>" </a:t>
            </a:r>
            <a:r>
              <a:rPr lang="mr-IN" sz="1400" dirty="0">
                <a:solidFill>
                  <a:srgbClr val="FFC000"/>
                </a:solidFill>
              </a:rPr>
              <a:t>: </a:t>
            </a:r>
            <a:r>
              <a:rPr lang="mr-IN" sz="1400" b="1" dirty="0">
                <a:solidFill>
                  <a:srgbClr val="FFC000"/>
                </a:solidFill>
              </a:rPr>
              <a:t>"189948347"</a:t>
            </a:r>
            <a:r>
              <a:rPr lang="mr-IN" sz="1400" dirty="0">
                <a:solidFill>
                  <a:srgbClr val="FFC000"/>
                </a:solidFill>
              </a:rPr>
              <a:t>, </a:t>
            </a:r>
            <a:br>
              <a:rPr lang="mr-IN" sz="1400" dirty="0">
                <a:solidFill>
                  <a:srgbClr val="FFC000"/>
                </a:solidFill>
              </a:rPr>
            </a:br>
            <a:r>
              <a:rPr lang="mr-IN" sz="1400" dirty="0">
                <a:solidFill>
                  <a:srgbClr val="FF0000"/>
                </a:solidFill>
              </a:rPr>
              <a:t>    </a:t>
            </a:r>
            <a:r>
              <a:rPr lang="mr-IN" sz="1400" b="1" dirty="0">
                <a:solidFill>
                  <a:srgbClr val="FF0000"/>
                </a:solidFill>
              </a:rPr>
              <a:t>"</a:t>
            </a:r>
            <a:r>
              <a:rPr lang="mr-IN" sz="1400" b="1" dirty="0" err="1">
                <a:solidFill>
                  <a:srgbClr val="FF0000"/>
                </a:solidFill>
              </a:rPr>
              <a:t>address</a:t>
            </a:r>
            <a:r>
              <a:rPr lang="mr-IN" sz="1400" b="1" dirty="0">
                <a:solidFill>
                  <a:srgbClr val="FF0000"/>
                </a:solidFill>
              </a:rPr>
              <a:t>" </a:t>
            </a:r>
            <a:r>
              <a:rPr lang="mr-IN" sz="1400" dirty="0">
                <a:solidFill>
                  <a:srgbClr val="FF0000"/>
                </a:solidFill>
              </a:rPr>
              <a:t>: {</a:t>
            </a:r>
            <a:br>
              <a:rPr lang="mr-IN" sz="1400" dirty="0">
                <a:solidFill>
                  <a:srgbClr val="FF0000"/>
                </a:solidFill>
              </a:rPr>
            </a:br>
            <a:r>
              <a:rPr lang="mr-IN" sz="1400" dirty="0">
                <a:solidFill>
                  <a:srgbClr val="FF0000"/>
                </a:solidFill>
              </a:rPr>
              <a:t>        </a:t>
            </a:r>
            <a:r>
              <a:rPr lang="mr-IN" sz="1400" b="1" dirty="0">
                <a:solidFill>
                  <a:srgbClr val="FF0000"/>
                </a:solidFill>
              </a:rPr>
              <a:t>"street1" </a:t>
            </a:r>
            <a:r>
              <a:rPr lang="mr-IN" sz="1400" dirty="0">
                <a:solidFill>
                  <a:srgbClr val="FF0000"/>
                </a:solidFill>
              </a:rPr>
              <a:t>: </a:t>
            </a:r>
            <a:r>
              <a:rPr lang="mr-IN" sz="1400" b="1" dirty="0">
                <a:solidFill>
                  <a:srgbClr val="FF0000"/>
                </a:solidFill>
              </a:rPr>
              <a:t>"1234 </a:t>
            </a:r>
            <a:r>
              <a:rPr lang="mr-IN" sz="1400" b="1" dirty="0" err="1">
                <a:solidFill>
                  <a:srgbClr val="FF0000"/>
                </a:solidFill>
              </a:rPr>
              <a:t>Soth</a:t>
            </a:r>
            <a:r>
              <a:rPr lang="mr-IN" sz="1400" b="1" dirty="0">
                <a:solidFill>
                  <a:srgbClr val="FF0000"/>
                </a:solidFill>
              </a:rPr>
              <a:t> </a:t>
            </a:r>
            <a:r>
              <a:rPr lang="mr-IN" sz="1400" b="1" dirty="0" err="1">
                <a:solidFill>
                  <a:srgbClr val="FF0000"/>
                </a:solidFill>
              </a:rPr>
              <a:t>Street</a:t>
            </a:r>
            <a:r>
              <a:rPr lang="mr-IN" sz="1400" b="1" dirty="0">
                <a:solidFill>
                  <a:srgbClr val="FF0000"/>
                </a:solidFill>
              </a:rPr>
              <a:t>"</a:t>
            </a:r>
            <a:r>
              <a:rPr lang="mr-IN" sz="1400" dirty="0">
                <a:solidFill>
                  <a:srgbClr val="FF0000"/>
                </a:solidFill>
              </a:rPr>
              <a:t>,</a:t>
            </a:r>
            <a:br>
              <a:rPr lang="mr-IN" sz="1400" dirty="0">
                <a:solidFill>
                  <a:srgbClr val="FF0000"/>
                </a:solidFill>
              </a:rPr>
            </a:br>
            <a:r>
              <a:rPr lang="mr-IN" sz="1400" dirty="0">
                <a:solidFill>
                  <a:srgbClr val="FF0000"/>
                </a:solidFill>
              </a:rPr>
              <a:t>        </a:t>
            </a:r>
            <a:r>
              <a:rPr lang="mr-IN" sz="1400" b="1" dirty="0">
                <a:solidFill>
                  <a:srgbClr val="FF0000"/>
                </a:solidFill>
              </a:rPr>
              <a:t>"</a:t>
            </a:r>
            <a:r>
              <a:rPr lang="mr-IN" sz="1400" b="1" dirty="0" err="1">
                <a:solidFill>
                  <a:srgbClr val="FF0000"/>
                </a:solidFill>
              </a:rPr>
              <a:t>city</a:t>
            </a:r>
            <a:r>
              <a:rPr lang="mr-IN" sz="1400" b="1" dirty="0">
                <a:solidFill>
                  <a:srgbClr val="FF0000"/>
                </a:solidFill>
              </a:rPr>
              <a:t>" </a:t>
            </a:r>
            <a:r>
              <a:rPr lang="mr-IN" sz="1400" dirty="0">
                <a:solidFill>
                  <a:srgbClr val="FF0000"/>
                </a:solidFill>
              </a:rPr>
              <a:t>: </a:t>
            </a:r>
            <a:r>
              <a:rPr lang="mr-IN" sz="1400" b="1" dirty="0">
                <a:solidFill>
                  <a:srgbClr val="FF0000"/>
                </a:solidFill>
              </a:rPr>
              <a:t>"</a:t>
            </a:r>
            <a:r>
              <a:rPr lang="mr-IN" sz="1400" b="1" dirty="0" err="1">
                <a:solidFill>
                  <a:srgbClr val="FF0000"/>
                </a:solidFill>
              </a:rPr>
              <a:t>Boston</a:t>
            </a:r>
            <a:r>
              <a:rPr lang="mr-IN" sz="1400" b="1" dirty="0">
                <a:solidFill>
                  <a:srgbClr val="FF0000"/>
                </a:solidFill>
              </a:rPr>
              <a:t>"</a:t>
            </a:r>
            <a:r>
              <a:rPr lang="mr-IN" sz="1400" dirty="0">
                <a:solidFill>
                  <a:srgbClr val="FF0000"/>
                </a:solidFill>
              </a:rPr>
              <a:t>,</a:t>
            </a:r>
            <a:br>
              <a:rPr lang="mr-IN" sz="1400" dirty="0">
                <a:solidFill>
                  <a:srgbClr val="FF0000"/>
                </a:solidFill>
              </a:rPr>
            </a:br>
            <a:r>
              <a:rPr lang="mr-IN" sz="1400" dirty="0">
                <a:solidFill>
                  <a:srgbClr val="FF0000"/>
                </a:solidFill>
              </a:rPr>
              <a:t>        </a:t>
            </a:r>
            <a:r>
              <a:rPr lang="mr-IN" sz="1400" b="1" dirty="0">
                <a:solidFill>
                  <a:srgbClr val="FF0000"/>
                </a:solidFill>
              </a:rPr>
              <a:t>"</a:t>
            </a:r>
            <a:r>
              <a:rPr lang="mr-IN" sz="1400" b="1" dirty="0" err="1">
                <a:solidFill>
                  <a:srgbClr val="FF0000"/>
                </a:solidFill>
              </a:rPr>
              <a:t>region</a:t>
            </a:r>
            <a:r>
              <a:rPr lang="mr-IN" sz="1400" b="1" dirty="0">
                <a:solidFill>
                  <a:srgbClr val="FF0000"/>
                </a:solidFill>
              </a:rPr>
              <a:t>" </a:t>
            </a:r>
            <a:r>
              <a:rPr lang="mr-IN" sz="1400" dirty="0">
                <a:solidFill>
                  <a:srgbClr val="FF0000"/>
                </a:solidFill>
              </a:rPr>
              <a:t>: </a:t>
            </a:r>
            <a:r>
              <a:rPr lang="mr-IN" sz="1400" b="1" dirty="0">
                <a:solidFill>
                  <a:srgbClr val="FF0000"/>
                </a:solidFill>
              </a:rPr>
              <a:t>"MA"</a:t>
            </a:r>
            <a:r>
              <a:rPr lang="mr-IN" sz="1400" dirty="0">
                <a:solidFill>
                  <a:srgbClr val="FF0000"/>
                </a:solidFill>
              </a:rPr>
              <a:t>,</a:t>
            </a:r>
            <a:br>
              <a:rPr lang="mr-IN" sz="1400" dirty="0">
                <a:solidFill>
                  <a:srgbClr val="FF0000"/>
                </a:solidFill>
              </a:rPr>
            </a:br>
            <a:r>
              <a:rPr lang="mr-IN" sz="1400" dirty="0">
                <a:solidFill>
                  <a:srgbClr val="FF0000"/>
                </a:solidFill>
              </a:rPr>
              <a:t>        </a:t>
            </a:r>
            <a:r>
              <a:rPr lang="mr-IN" sz="1400" b="1" dirty="0">
                <a:solidFill>
                  <a:srgbClr val="FF0000"/>
                </a:solidFill>
              </a:rPr>
              <a:t>"</a:t>
            </a:r>
            <a:r>
              <a:rPr lang="mr-IN" sz="1400" b="1" dirty="0" err="1">
                <a:solidFill>
                  <a:srgbClr val="FF0000"/>
                </a:solidFill>
              </a:rPr>
              <a:t>country</a:t>
            </a:r>
            <a:r>
              <a:rPr lang="mr-IN" sz="1400" b="1" dirty="0">
                <a:solidFill>
                  <a:srgbClr val="FF0000"/>
                </a:solidFill>
              </a:rPr>
              <a:t>" </a:t>
            </a:r>
            <a:r>
              <a:rPr lang="mr-IN" sz="1400" dirty="0">
                <a:solidFill>
                  <a:srgbClr val="FF0000"/>
                </a:solidFill>
              </a:rPr>
              <a:t>: </a:t>
            </a:r>
            <a:r>
              <a:rPr lang="mr-IN" sz="1400" b="1" dirty="0">
                <a:solidFill>
                  <a:srgbClr val="FF0000"/>
                </a:solidFill>
              </a:rPr>
              <a:t>"US"</a:t>
            </a:r>
            <a:r>
              <a:rPr lang="mr-IN" sz="1400" dirty="0">
                <a:solidFill>
                  <a:srgbClr val="FF0000"/>
                </a:solidFill>
              </a:rPr>
              <a:t>,</a:t>
            </a:r>
            <a:br>
              <a:rPr lang="mr-IN" sz="1400" dirty="0">
                <a:solidFill>
                  <a:srgbClr val="FF0000"/>
                </a:solidFill>
              </a:rPr>
            </a:br>
            <a:r>
              <a:rPr lang="mr-IN" sz="1400" dirty="0">
                <a:solidFill>
                  <a:srgbClr val="FF0000"/>
                </a:solidFill>
              </a:rPr>
              <a:t>        </a:t>
            </a:r>
            <a:r>
              <a:rPr lang="mr-IN" sz="1400" b="1" dirty="0">
                <a:solidFill>
                  <a:srgbClr val="FF0000"/>
                </a:solidFill>
              </a:rPr>
              <a:t>"</a:t>
            </a:r>
            <a:r>
              <a:rPr lang="mr-IN" sz="1400" b="1" dirty="0" err="1">
                <a:solidFill>
                  <a:srgbClr val="FF0000"/>
                </a:solidFill>
              </a:rPr>
              <a:t>postalCode</a:t>
            </a:r>
            <a:r>
              <a:rPr lang="mr-IN" sz="1400" b="1" dirty="0">
                <a:solidFill>
                  <a:srgbClr val="FF0000"/>
                </a:solidFill>
              </a:rPr>
              <a:t>" </a:t>
            </a:r>
            <a:r>
              <a:rPr lang="mr-IN" sz="1400" dirty="0">
                <a:solidFill>
                  <a:srgbClr val="FF0000"/>
                </a:solidFill>
              </a:rPr>
              <a:t>: </a:t>
            </a:r>
            <a:r>
              <a:rPr lang="mr-IN" sz="1400" b="1" dirty="0">
                <a:solidFill>
                  <a:srgbClr val="FF0000"/>
                </a:solidFill>
              </a:rPr>
              <a:t>"12345"</a:t>
            </a:r>
            <a:br>
              <a:rPr lang="mr-IN" sz="1400" b="1" dirty="0">
                <a:solidFill>
                  <a:srgbClr val="FF0000"/>
                </a:solidFill>
              </a:rPr>
            </a:br>
            <a:r>
              <a:rPr lang="mr-IN" sz="1400" b="1" dirty="0">
                <a:solidFill>
                  <a:srgbClr val="FF0000"/>
                </a:solidFill>
              </a:rPr>
              <a:t>    </a:t>
            </a:r>
            <a:r>
              <a:rPr lang="mr-IN" sz="1400" dirty="0">
                <a:solidFill>
                  <a:srgbClr val="FF0000"/>
                </a:solidFill>
              </a:rPr>
              <a:t>},</a:t>
            </a:r>
            <a:r>
              <a:rPr lang="mr-IN" sz="1400" dirty="0"/>
              <a:t/>
            </a:r>
            <a:br>
              <a:rPr lang="mr-IN" sz="1400" dirty="0"/>
            </a:br>
            <a:r>
              <a:rPr lang="mr-IN" sz="1400" dirty="0"/>
              <a:t>    </a:t>
            </a:r>
            <a:r>
              <a:rPr lang="mr-IN" sz="1400" b="1" dirty="0">
                <a:solidFill>
                  <a:srgbClr val="0070C0"/>
                </a:solidFill>
              </a:rPr>
              <a:t>"</a:t>
            </a:r>
            <a:r>
              <a:rPr lang="mr-IN" sz="1400" b="1" dirty="0" err="1">
                <a:solidFill>
                  <a:srgbClr val="0070C0"/>
                </a:solidFill>
              </a:rPr>
              <a:t>contact</a:t>
            </a:r>
            <a:r>
              <a:rPr lang="mr-IN" sz="1400" b="1" dirty="0">
                <a:solidFill>
                  <a:srgbClr val="0070C0"/>
                </a:solidFill>
              </a:rPr>
              <a:t>" </a:t>
            </a:r>
            <a:r>
              <a:rPr lang="mr-IN" sz="1400" dirty="0">
                <a:solidFill>
                  <a:srgbClr val="0070C0"/>
                </a:solidFill>
              </a:rPr>
              <a:t>: {</a:t>
            </a:r>
            <a:br>
              <a:rPr lang="mr-IN" sz="1400" dirty="0">
                <a:solidFill>
                  <a:srgbClr val="0070C0"/>
                </a:solidFill>
              </a:rPr>
            </a:br>
            <a:r>
              <a:rPr lang="mr-IN" sz="1400" dirty="0"/>
              <a:t>        </a:t>
            </a:r>
            <a:r>
              <a:rPr lang="mr-IN" sz="1400" b="1" dirty="0">
                <a:solidFill>
                  <a:srgbClr val="00B050"/>
                </a:solidFill>
              </a:rPr>
              <a:t>"</a:t>
            </a:r>
            <a:r>
              <a:rPr lang="mr-IN" sz="1400" b="1" dirty="0" err="1">
                <a:solidFill>
                  <a:srgbClr val="00B050"/>
                </a:solidFill>
              </a:rPr>
              <a:t>lastName</a:t>
            </a:r>
            <a:r>
              <a:rPr lang="mr-IN" sz="1400" b="1" dirty="0">
                <a:solidFill>
                  <a:srgbClr val="00B050"/>
                </a:solidFill>
              </a:rPr>
              <a:t>" </a:t>
            </a:r>
            <a:r>
              <a:rPr lang="mr-IN" sz="1400" dirty="0">
                <a:solidFill>
                  <a:srgbClr val="00B050"/>
                </a:solidFill>
              </a:rPr>
              <a:t>: </a:t>
            </a:r>
            <a:r>
              <a:rPr lang="mr-IN" sz="1400" b="1" dirty="0">
                <a:solidFill>
                  <a:srgbClr val="00B050"/>
                </a:solidFill>
              </a:rPr>
              <a:t>"</a:t>
            </a:r>
            <a:r>
              <a:rPr lang="mr-IN" sz="1400" b="1" dirty="0" err="1">
                <a:solidFill>
                  <a:srgbClr val="00B050"/>
                </a:solidFill>
              </a:rPr>
              <a:t>Robertson</a:t>
            </a:r>
            <a:r>
              <a:rPr lang="mr-IN" sz="1400" b="1" dirty="0">
                <a:solidFill>
                  <a:srgbClr val="00B050"/>
                </a:solidFill>
              </a:rPr>
              <a:t>"</a:t>
            </a:r>
            <a:r>
              <a:rPr lang="mr-IN" sz="1400" dirty="0">
                <a:solidFill>
                  <a:srgbClr val="00B050"/>
                </a:solidFill>
              </a:rPr>
              <a:t>,</a:t>
            </a:r>
            <a:br>
              <a:rPr lang="mr-IN" sz="1400" dirty="0">
                <a:solidFill>
                  <a:srgbClr val="00B050"/>
                </a:solidFill>
              </a:rPr>
            </a:br>
            <a:r>
              <a:rPr lang="mr-IN" sz="1400" dirty="0">
                <a:solidFill>
                  <a:srgbClr val="00B050"/>
                </a:solidFill>
              </a:rPr>
              <a:t>        </a:t>
            </a:r>
            <a:r>
              <a:rPr lang="mr-IN" sz="1400" b="1" dirty="0">
                <a:solidFill>
                  <a:srgbClr val="00B050"/>
                </a:solidFill>
              </a:rPr>
              <a:t>"</a:t>
            </a:r>
            <a:r>
              <a:rPr lang="mr-IN" sz="1400" b="1" dirty="0" err="1">
                <a:solidFill>
                  <a:srgbClr val="00B050"/>
                </a:solidFill>
              </a:rPr>
              <a:t>firstName</a:t>
            </a:r>
            <a:r>
              <a:rPr lang="mr-IN" sz="1400" b="1" dirty="0">
                <a:solidFill>
                  <a:srgbClr val="00B050"/>
                </a:solidFill>
              </a:rPr>
              <a:t>" </a:t>
            </a:r>
            <a:r>
              <a:rPr lang="mr-IN" sz="1400" dirty="0">
                <a:solidFill>
                  <a:srgbClr val="00B050"/>
                </a:solidFill>
              </a:rPr>
              <a:t>: </a:t>
            </a:r>
            <a:r>
              <a:rPr lang="mr-IN" sz="1400" b="1" dirty="0">
                <a:solidFill>
                  <a:srgbClr val="00B050"/>
                </a:solidFill>
              </a:rPr>
              <a:t>"</a:t>
            </a:r>
            <a:r>
              <a:rPr lang="mr-IN" sz="1400" b="1" dirty="0" err="1">
                <a:solidFill>
                  <a:srgbClr val="00B050"/>
                </a:solidFill>
              </a:rPr>
              <a:t>Robert</a:t>
            </a:r>
            <a:r>
              <a:rPr lang="mr-IN" sz="1400" b="1" dirty="0">
                <a:solidFill>
                  <a:srgbClr val="00B050"/>
                </a:solidFill>
              </a:rPr>
              <a:t>"</a:t>
            </a:r>
            <a:r>
              <a:rPr lang="mr-IN" sz="1400" dirty="0">
                <a:solidFill>
                  <a:srgbClr val="00B050"/>
                </a:solidFill>
              </a:rPr>
              <a:t>,</a:t>
            </a:r>
            <a:br>
              <a:rPr lang="mr-IN" sz="1400" dirty="0">
                <a:solidFill>
                  <a:srgbClr val="00B050"/>
                </a:solidFill>
              </a:rPr>
            </a:br>
            <a:r>
              <a:rPr lang="mr-IN" sz="1400" dirty="0">
                <a:solidFill>
                  <a:srgbClr val="0070C0"/>
                </a:solidFill>
              </a:rPr>
              <a:t>        </a:t>
            </a:r>
            <a:r>
              <a:rPr lang="mr-IN" sz="1400" b="1" dirty="0">
                <a:solidFill>
                  <a:srgbClr val="0070C0"/>
                </a:solidFill>
              </a:rPr>
              <a:t>"</a:t>
            </a:r>
            <a:r>
              <a:rPr lang="mr-IN" sz="1400" b="1" dirty="0" err="1">
                <a:solidFill>
                  <a:srgbClr val="0070C0"/>
                </a:solidFill>
              </a:rPr>
              <a:t>title</a:t>
            </a:r>
            <a:r>
              <a:rPr lang="mr-IN" sz="1400" b="1" dirty="0">
                <a:solidFill>
                  <a:srgbClr val="0070C0"/>
                </a:solidFill>
              </a:rPr>
              <a:t>" </a:t>
            </a:r>
            <a:r>
              <a:rPr lang="mr-IN" sz="1400" dirty="0">
                <a:solidFill>
                  <a:srgbClr val="0070C0"/>
                </a:solidFill>
              </a:rPr>
              <a:t>: </a:t>
            </a:r>
            <a:r>
              <a:rPr lang="mr-IN" sz="1400" b="1" dirty="0">
                <a:solidFill>
                  <a:srgbClr val="0070C0"/>
                </a:solidFill>
              </a:rPr>
              <a:t>"VP, </a:t>
            </a:r>
            <a:r>
              <a:rPr lang="mr-IN" sz="1400" b="1" dirty="0" err="1">
                <a:solidFill>
                  <a:srgbClr val="0070C0"/>
                </a:solidFill>
              </a:rPr>
              <a:t>Purchasing</a:t>
            </a:r>
            <a:r>
              <a:rPr lang="mr-IN" sz="1400" b="1" dirty="0">
                <a:solidFill>
                  <a:srgbClr val="0070C0"/>
                </a:solidFill>
              </a:rPr>
              <a:t>"</a:t>
            </a:r>
            <a:br>
              <a:rPr lang="mr-IN" sz="1400" b="1" dirty="0">
                <a:solidFill>
                  <a:srgbClr val="0070C0"/>
                </a:solidFill>
              </a:rPr>
            </a:br>
            <a:r>
              <a:rPr lang="mr-IN" sz="1400" b="1" dirty="0"/>
              <a:t>    </a:t>
            </a:r>
            <a:r>
              <a:rPr lang="mr-IN" sz="1400" dirty="0"/>
              <a:t>}</a:t>
            </a:r>
            <a:br>
              <a:rPr lang="mr-IN" sz="1400" dirty="0"/>
            </a:br>
            <a:r>
              <a:rPr lang="mr-IN" sz="1400" dirty="0"/>
              <a:t>}</a:t>
            </a:r>
            <a:endParaRPr lang="en-US" sz="1400" dirty="0"/>
          </a:p>
        </p:txBody>
      </p:sp>
      <p:pic>
        <p:nvPicPr>
          <p:cNvPr id="5" name="Picture 4"/>
          <p:cNvPicPr>
            <a:picLocks noChangeAspect="1"/>
          </p:cNvPicPr>
          <p:nvPr/>
        </p:nvPicPr>
        <p:blipFill>
          <a:blip r:embed="rId4"/>
          <a:stretch>
            <a:fillRect/>
          </a:stretch>
        </p:blipFill>
        <p:spPr>
          <a:xfrm>
            <a:off x="5505835" y="1063738"/>
            <a:ext cx="3096830" cy="1050031"/>
          </a:xfrm>
          <a:prstGeom prst="rect">
            <a:avLst/>
          </a:prstGeom>
          <a:ln w="38100">
            <a:solidFill>
              <a:srgbClr val="FFC000"/>
            </a:solidFill>
          </a:ln>
        </p:spPr>
      </p:pic>
      <p:pic>
        <p:nvPicPr>
          <p:cNvPr id="7" name="Picture 6"/>
          <p:cNvPicPr>
            <a:picLocks noChangeAspect="1"/>
          </p:cNvPicPr>
          <p:nvPr/>
        </p:nvPicPr>
        <p:blipFill>
          <a:blip r:embed="rId5"/>
          <a:stretch>
            <a:fillRect/>
          </a:stretch>
        </p:blipFill>
        <p:spPr>
          <a:xfrm>
            <a:off x="3389585" y="2226679"/>
            <a:ext cx="2993259" cy="1107638"/>
          </a:xfrm>
          <a:prstGeom prst="rect">
            <a:avLst/>
          </a:prstGeom>
          <a:ln w="38100">
            <a:solidFill>
              <a:srgbClr val="FF0000"/>
            </a:solidFill>
          </a:ln>
        </p:spPr>
      </p:pic>
      <p:pic>
        <p:nvPicPr>
          <p:cNvPr id="8" name="Picture 7"/>
          <p:cNvPicPr>
            <a:picLocks noChangeAspect="1"/>
          </p:cNvPicPr>
          <p:nvPr/>
        </p:nvPicPr>
        <p:blipFill>
          <a:blip r:embed="rId6"/>
          <a:stretch>
            <a:fillRect/>
          </a:stretch>
        </p:blipFill>
        <p:spPr>
          <a:xfrm>
            <a:off x="5748722" y="3424646"/>
            <a:ext cx="2957128" cy="1194089"/>
          </a:xfrm>
          <a:prstGeom prst="rect">
            <a:avLst/>
          </a:prstGeom>
          <a:ln w="38100">
            <a:solidFill>
              <a:srgbClr val="00B050"/>
            </a:solidFill>
          </a:ln>
        </p:spPr>
      </p:pic>
      <p:cxnSp>
        <p:nvCxnSpPr>
          <p:cNvPr id="12" name="Elbow Connector 11"/>
          <p:cNvCxnSpPr>
            <a:stCxn id="5" idx="1"/>
          </p:cNvCxnSpPr>
          <p:nvPr/>
        </p:nvCxnSpPr>
        <p:spPr>
          <a:xfrm rot="10800000">
            <a:off x="5025837" y="1017188"/>
            <a:ext cx="479999" cy="571567"/>
          </a:xfrm>
          <a:prstGeom prst="bentConnector2">
            <a:avLst/>
          </a:prstGeom>
          <a:ln w="28575">
            <a:solidFill>
              <a:srgbClr val="44444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7" idx="0"/>
          </p:cNvCxnSpPr>
          <p:nvPr/>
        </p:nvCxnSpPr>
        <p:spPr>
          <a:xfrm rot="10800000" flipV="1">
            <a:off x="4886216" y="1724245"/>
            <a:ext cx="619619" cy="502433"/>
          </a:xfrm>
          <a:prstGeom prst="bentConnector2">
            <a:avLst/>
          </a:prstGeom>
          <a:ln w="28575">
            <a:solidFill>
              <a:srgbClr val="44444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075387" y="1017187"/>
            <a:ext cx="606972" cy="1209492"/>
          </a:xfrm>
          <a:prstGeom prst="straightConnector1">
            <a:avLst/>
          </a:prstGeom>
          <a:ln w="28575">
            <a:solidFill>
              <a:srgbClr val="44444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5" idx="3"/>
            <a:endCxn id="8" idx="3"/>
          </p:cNvCxnSpPr>
          <p:nvPr/>
        </p:nvCxnSpPr>
        <p:spPr>
          <a:xfrm>
            <a:off x="8250401" y="520227"/>
            <a:ext cx="455449" cy="3501464"/>
          </a:xfrm>
          <a:prstGeom prst="bentConnector3">
            <a:avLst>
              <a:gd name="adj1" fmla="val 150192"/>
            </a:avLst>
          </a:prstGeom>
          <a:ln w="28575">
            <a:solidFill>
              <a:srgbClr val="44444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199989"/>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Modified Data Model</a:t>
            </a:r>
            <a:endParaRPr lang="en-US" dirty="0"/>
          </a:p>
        </p:txBody>
      </p:sp>
      <p:pic>
        <p:nvPicPr>
          <p:cNvPr id="3" name="Picture 2"/>
          <p:cNvPicPr>
            <a:picLocks noChangeAspect="1"/>
          </p:cNvPicPr>
          <p:nvPr/>
        </p:nvPicPr>
        <p:blipFill>
          <a:blip r:embed="rId2"/>
          <a:stretch>
            <a:fillRect/>
          </a:stretch>
        </p:blipFill>
        <p:spPr>
          <a:xfrm>
            <a:off x="425904" y="583970"/>
            <a:ext cx="7605823" cy="4170294"/>
          </a:xfrm>
          <a:prstGeom prst="rect">
            <a:avLst/>
          </a:prstGeom>
        </p:spPr>
      </p:pic>
      <p:sp>
        <p:nvSpPr>
          <p:cNvPr id="4" name="Rectangle 3"/>
          <p:cNvSpPr/>
          <p:nvPr/>
        </p:nvSpPr>
        <p:spPr>
          <a:xfrm>
            <a:off x="2320214" y="1460936"/>
            <a:ext cx="1455627" cy="604347"/>
          </a:xfrm>
          <a:prstGeom prst="rect">
            <a:avLst/>
          </a:prstGeom>
          <a:noFill/>
          <a:ln w="28575">
            <a:solidFill>
              <a:srgbClr val="FFC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ectangle 4"/>
          <p:cNvSpPr/>
          <p:nvPr/>
        </p:nvSpPr>
        <p:spPr>
          <a:xfrm>
            <a:off x="5317327" y="584616"/>
            <a:ext cx="1340069" cy="1276361"/>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6642593" y="3411019"/>
            <a:ext cx="1389134" cy="921774"/>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228816" y="1946601"/>
            <a:ext cx="1088512" cy="402461"/>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00461431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a:t>
            </a:r>
            <a:endParaRPr lang="en-US" dirty="0"/>
          </a:p>
        </p:txBody>
      </p:sp>
      <p:pic>
        <p:nvPicPr>
          <p:cNvPr id="5" name="Picture 4"/>
          <p:cNvPicPr>
            <a:picLocks noChangeAspect="1"/>
          </p:cNvPicPr>
          <p:nvPr/>
        </p:nvPicPr>
        <p:blipFill>
          <a:blip r:embed="rId2"/>
          <a:stretch>
            <a:fillRect/>
          </a:stretch>
        </p:blipFill>
        <p:spPr>
          <a:xfrm>
            <a:off x="796412" y="665290"/>
            <a:ext cx="6757182" cy="4168493"/>
          </a:xfrm>
          <a:prstGeom prst="rect">
            <a:avLst/>
          </a:prstGeom>
        </p:spPr>
      </p:pic>
      <p:sp>
        <p:nvSpPr>
          <p:cNvPr id="4" name="Rectangle 3"/>
          <p:cNvSpPr/>
          <p:nvPr/>
        </p:nvSpPr>
        <p:spPr>
          <a:xfrm>
            <a:off x="3999866" y="665290"/>
            <a:ext cx="2054093" cy="769372"/>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3999865" y="1515982"/>
            <a:ext cx="2054093" cy="688052"/>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1918193" y="2380593"/>
            <a:ext cx="769827" cy="291662"/>
          </a:xfrm>
          <a:prstGeom prst="rect">
            <a:avLst/>
          </a:prstGeom>
          <a:noFill/>
          <a:ln w="28575">
            <a:solidFill>
              <a:srgbClr val="FFC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1918192" y="2808889"/>
            <a:ext cx="769827" cy="291662"/>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184683153"/>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sz="half" idx="1"/>
          </p:nvPr>
        </p:nvSpPr>
        <p:spPr>
          <a:xfrm>
            <a:off x="457200" y="662152"/>
            <a:ext cx="8267140" cy="3853092"/>
          </a:xfrm>
        </p:spPr>
        <p:txBody>
          <a:bodyPr>
            <a:normAutofit fontScale="92500" lnSpcReduction="10000"/>
          </a:bodyPr>
          <a:lstStyle/>
          <a:p>
            <a:pPr>
              <a:lnSpc>
                <a:spcPct val="110000"/>
              </a:lnSpc>
              <a:spcBef>
                <a:spcPts val="0"/>
              </a:spcBef>
              <a:spcAft>
                <a:spcPts val="200"/>
              </a:spcAft>
            </a:pPr>
            <a:r>
              <a:rPr lang="en-US" dirty="0" smtClean="0"/>
              <a:t>The </a:t>
            </a:r>
            <a:r>
              <a:rPr lang="en-US" dirty="0" err="1" smtClean="0"/>
              <a:t>datamodel</a:t>
            </a:r>
            <a:r>
              <a:rPr lang="en-US" dirty="0" smtClean="0"/>
              <a:t> is contrived and “over normalized.”</a:t>
            </a:r>
          </a:p>
          <a:p>
            <a:pPr lvl="1">
              <a:lnSpc>
                <a:spcPct val="110000"/>
              </a:lnSpc>
              <a:spcBef>
                <a:spcPts val="0"/>
              </a:spcBef>
              <a:spcAft>
                <a:spcPts val="200"/>
              </a:spcAft>
            </a:pPr>
            <a:r>
              <a:rPr lang="en-US" dirty="0" smtClean="0"/>
              <a:t>Each data element occurs in EXACTLY one table/microservice.</a:t>
            </a:r>
          </a:p>
          <a:p>
            <a:pPr lvl="1">
              <a:lnSpc>
                <a:spcPct val="110000"/>
              </a:lnSpc>
              <a:spcBef>
                <a:spcPts val="0"/>
              </a:spcBef>
              <a:spcAft>
                <a:spcPts val="200"/>
              </a:spcAft>
            </a:pPr>
            <a:r>
              <a:rPr lang="en-US" dirty="0" smtClean="0"/>
              <a:t>Normally, a data element has instances/copies in several locations.</a:t>
            </a:r>
          </a:p>
          <a:p>
            <a:pPr lvl="1">
              <a:lnSpc>
                <a:spcPct val="110000"/>
              </a:lnSpc>
              <a:spcBef>
                <a:spcPts val="0"/>
              </a:spcBef>
              <a:spcAft>
                <a:spcPts val="200"/>
              </a:spcAft>
            </a:pPr>
            <a:r>
              <a:rPr lang="en-US" dirty="0" smtClean="0"/>
              <a:t>We are currently focusing on core concepts.</a:t>
            </a:r>
          </a:p>
          <a:p>
            <a:pPr lvl="1">
              <a:lnSpc>
                <a:spcPct val="110000"/>
              </a:lnSpc>
              <a:spcBef>
                <a:spcPts val="0"/>
              </a:spcBef>
              <a:spcAft>
                <a:spcPts val="200"/>
              </a:spcAft>
            </a:pPr>
            <a:r>
              <a:rPr lang="en-US" dirty="0" smtClean="0"/>
              <a:t>Will handle data integration/synchronization in later lectures.</a:t>
            </a:r>
            <a:br>
              <a:rPr lang="en-US" dirty="0" smtClean="0"/>
            </a:br>
            <a:endParaRPr lang="en-US" dirty="0" smtClean="0"/>
          </a:p>
          <a:p>
            <a:pPr>
              <a:lnSpc>
                <a:spcPct val="110000"/>
              </a:lnSpc>
              <a:spcBef>
                <a:spcPts val="0"/>
              </a:spcBef>
              <a:spcAft>
                <a:spcPts val="200"/>
              </a:spcAft>
            </a:pPr>
            <a:r>
              <a:rPr lang="en-US" dirty="0" smtClean="0"/>
              <a:t>Notice that in this pattern, POST creates the URL of the form xxx/id. This example shows 3 patterns</a:t>
            </a:r>
          </a:p>
          <a:p>
            <a:pPr lvl="1">
              <a:lnSpc>
                <a:spcPct val="110000"/>
              </a:lnSpc>
              <a:spcBef>
                <a:spcPts val="0"/>
              </a:spcBef>
              <a:spcAft>
                <a:spcPts val="200"/>
              </a:spcAft>
            </a:pPr>
            <a:r>
              <a:rPr lang="en-US" dirty="0" smtClean="0"/>
              <a:t>Use an intrinsic property of the data, e.g. SSNO, DUNS No.</a:t>
            </a:r>
          </a:p>
          <a:p>
            <a:pPr lvl="1">
              <a:lnSpc>
                <a:spcPct val="110000"/>
              </a:lnSpc>
              <a:spcBef>
                <a:spcPts val="0"/>
              </a:spcBef>
              <a:spcAft>
                <a:spcPts val="200"/>
              </a:spcAft>
            </a:pPr>
            <a:r>
              <a:rPr lang="en-US" dirty="0" smtClean="0"/>
              <a:t>Generate, e.g. UUID, Auto-Increment.</a:t>
            </a:r>
          </a:p>
          <a:p>
            <a:pPr lvl="1">
              <a:lnSpc>
                <a:spcPct val="110000"/>
              </a:lnSpc>
              <a:spcBef>
                <a:spcPts val="0"/>
              </a:spcBef>
              <a:spcAft>
                <a:spcPts val="200"/>
              </a:spcAft>
            </a:pPr>
            <a:r>
              <a:rPr lang="en-US" dirty="0" smtClean="0"/>
              <a:t>Simple algorithm applied to the non-unique data to make something unique.</a:t>
            </a:r>
          </a:p>
          <a:p>
            <a:pPr lvl="2">
              <a:lnSpc>
                <a:spcPct val="110000"/>
              </a:lnSpc>
              <a:spcBef>
                <a:spcPts val="0"/>
              </a:spcBef>
              <a:spcAft>
                <a:spcPts val="200"/>
              </a:spcAft>
            </a:pPr>
            <a:r>
              <a:rPr lang="en-US" dirty="0" smtClean="0"/>
              <a:t>Your UNIs are an example.</a:t>
            </a:r>
          </a:p>
          <a:p>
            <a:pPr lvl="2">
              <a:lnSpc>
                <a:spcPct val="110000"/>
              </a:lnSpc>
              <a:spcBef>
                <a:spcPts val="0"/>
              </a:spcBef>
              <a:spcAft>
                <a:spcPts val="200"/>
              </a:spcAft>
            </a:pPr>
            <a:r>
              <a:rPr lang="en-US" dirty="0" smtClean="0"/>
              <a:t>Users are</a:t>
            </a:r>
          </a:p>
          <a:p>
            <a:pPr lvl="3">
              <a:lnSpc>
                <a:spcPct val="110000"/>
              </a:lnSpc>
              <a:spcBef>
                <a:spcPts val="0"/>
              </a:spcBef>
              <a:spcAft>
                <a:spcPts val="200"/>
              </a:spcAft>
            </a:pPr>
            <a:r>
              <a:rPr lang="en-US" dirty="0"/>
              <a:t>C</a:t>
            </a:r>
            <a:r>
              <a:rPr lang="en-US" dirty="0" smtClean="0"/>
              <a:t>apable of entering data in the “Please enter your UNI” box, but</a:t>
            </a:r>
          </a:p>
          <a:p>
            <a:pPr lvl="3">
              <a:lnSpc>
                <a:spcPct val="110000"/>
              </a:lnSpc>
              <a:spcBef>
                <a:spcPts val="0"/>
              </a:spcBef>
              <a:spcAft>
                <a:spcPts val="200"/>
              </a:spcAft>
            </a:pPr>
            <a:r>
              <a:rPr lang="en-US" dirty="0" smtClean="0"/>
              <a:t>Would be unhappy if every application asked for some complex, random UUID.</a:t>
            </a:r>
            <a:br>
              <a:rPr lang="en-US" dirty="0" smtClean="0"/>
            </a:br>
            <a:endParaRPr lang="en-US" dirty="0"/>
          </a:p>
        </p:txBody>
      </p:sp>
    </p:spTree>
    <p:extLst>
      <p:ext uri="{BB962C8B-B14F-4D97-AF65-F5344CB8AC3E}">
        <p14:creationId xmlns:p14="http://schemas.microsoft.com/office/powerpoint/2010/main" val="1980168475"/>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(BPMN Diagram)</a:t>
            </a:r>
            <a:endParaRPr lang="en-US" dirty="0"/>
          </a:p>
        </p:txBody>
      </p:sp>
      <p:pic>
        <p:nvPicPr>
          <p:cNvPr id="6" name="Picture 5"/>
          <p:cNvPicPr>
            <a:picLocks noChangeAspect="1"/>
          </p:cNvPicPr>
          <p:nvPr/>
        </p:nvPicPr>
        <p:blipFill>
          <a:blip r:embed="rId2"/>
          <a:stretch>
            <a:fillRect/>
          </a:stretch>
        </p:blipFill>
        <p:spPr>
          <a:xfrm>
            <a:off x="919975" y="583970"/>
            <a:ext cx="6498464" cy="4161429"/>
          </a:xfrm>
          <a:prstGeom prst="rect">
            <a:avLst/>
          </a:prstGeom>
        </p:spPr>
      </p:pic>
    </p:spTree>
    <p:extLst>
      <p:ext uri="{BB962C8B-B14F-4D97-AF65-F5344CB8AC3E}">
        <p14:creationId xmlns:p14="http://schemas.microsoft.com/office/powerpoint/2010/main" val="1999731508"/>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BPMN Symbols/Notation</a:t>
            </a:r>
            <a:endParaRPr lang="en-US" dirty="0"/>
          </a:p>
        </p:txBody>
      </p:sp>
      <p:pic>
        <p:nvPicPr>
          <p:cNvPr id="4" name="Picture 3"/>
          <p:cNvPicPr>
            <a:picLocks noChangeAspect="1"/>
          </p:cNvPicPr>
          <p:nvPr/>
        </p:nvPicPr>
        <p:blipFill>
          <a:blip r:embed="rId2"/>
          <a:stretch>
            <a:fillRect/>
          </a:stretch>
        </p:blipFill>
        <p:spPr>
          <a:xfrm>
            <a:off x="670034" y="683355"/>
            <a:ext cx="7026166" cy="3712158"/>
          </a:xfrm>
          <a:prstGeom prst="rect">
            <a:avLst/>
          </a:prstGeom>
        </p:spPr>
      </p:pic>
    </p:spTree>
    <p:extLst>
      <p:ext uri="{BB962C8B-B14F-4D97-AF65-F5344CB8AC3E}">
        <p14:creationId xmlns:p14="http://schemas.microsoft.com/office/powerpoint/2010/main" val="41167133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Swagger</a:t>
            </a:r>
            <a:endParaRPr lang="en-US" dirty="0"/>
          </a:p>
        </p:txBody>
      </p:sp>
    </p:spTree>
    <p:extLst>
      <p:ext uri="{BB962C8B-B14F-4D97-AF65-F5344CB8AC3E}">
        <p14:creationId xmlns:p14="http://schemas.microsoft.com/office/powerpoint/2010/main" val="6764159"/>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BPMN Symbols</a:t>
            </a:r>
            <a:endParaRPr lang="en-US" dirty="0"/>
          </a:p>
        </p:txBody>
      </p:sp>
      <p:pic>
        <p:nvPicPr>
          <p:cNvPr id="3" name="Picture 2"/>
          <p:cNvPicPr>
            <a:picLocks noChangeAspect="1"/>
          </p:cNvPicPr>
          <p:nvPr/>
        </p:nvPicPr>
        <p:blipFill>
          <a:blip r:embed="rId2"/>
          <a:stretch>
            <a:fillRect/>
          </a:stretch>
        </p:blipFill>
        <p:spPr>
          <a:xfrm>
            <a:off x="1166648" y="583970"/>
            <a:ext cx="6277303" cy="4184869"/>
          </a:xfrm>
          <a:prstGeom prst="rect">
            <a:avLst/>
          </a:prstGeom>
        </p:spPr>
      </p:pic>
    </p:spTree>
    <p:extLst>
      <p:ext uri="{BB962C8B-B14F-4D97-AF65-F5344CB8AC3E}">
        <p14:creationId xmlns:p14="http://schemas.microsoft.com/office/powerpoint/2010/main" val="709820329"/>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BPMN Symbols</a:t>
            </a:r>
            <a:endParaRPr lang="en-US" dirty="0"/>
          </a:p>
        </p:txBody>
      </p:sp>
      <p:pic>
        <p:nvPicPr>
          <p:cNvPr id="3" name="Picture 2"/>
          <p:cNvPicPr>
            <a:picLocks noChangeAspect="1"/>
          </p:cNvPicPr>
          <p:nvPr/>
        </p:nvPicPr>
        <p:blipFill>
          <a:blip r:embed="rId2"/>
          <a:stretch>
            <a:fillRect/>
          </a:stretch>
        </p:blipFill>
        <p:spPr>
          <a:xfrm>
            <a:off x="673495" y="583970"/>
            <a:ext cx="6242311" cy="4192752"/>
          </a:xfrm>
          <a:prstGeom prst="rect">
            <a:avLst/>
          </a:prstGeom>
        </p:spPr>
      </p:pic>
    </p:spTree>
    <p:extLst>
      <p:ext uri="{BB962C8B-B14F-4D97-AF65-F5344CB8AC3E}">
        <p14:creationId xmlns:p14="http://schemas.microsoft.com/office/powerpoint/2010/main" val="1502428576"/>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Many Notations</a:t>
            </a:r>
            <a:endParaRPr lang="en-US" dirty="0"/>
          </a:p>
        </p:txBody>
      </p:sp>
      <p:pic>
        <p:nvPicPr>
          <p:cNvPr id="3" name="Picture 2"/>
          <p:cNvPicPr>
            <a:picLocks noChangeAspect="1"/>
          </p:cNvPicPr>
          <p:nvPr/>
        </p:nvPicPr>
        <p:blipFill>
          <a:blip r:embed="rId2"/>
          <a:stretch>
            <a:fillRect/>
          </a:stretch>
        </p:blipFill>
        <p:spPr>
          <a:xfrm>
            <a:off x="804041" y="658945"/>
            <a:ext cx="6935878" cy="4137713"/>
          </a:xfrm>
          <a:prstGeom prst="rect">
            <a:avLst/>
          </a:prstGeom>
        </p:spPr>
      </p:pic>
    </p:spTree>
    <p:extLst>
      <p:ext uri="{BB962C8B-B14F-4D97-AF65-F5344CB8AC3E}">
        <p14:creationId xmlns:p14="http://schemas.microsoft.com/office/powerpoint/2010/main" val="1365691497"/>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Diagrams: 3 Perspectives</a:t>
            </a:r>
            <a:endParaRPr lang="en-US" dirty="0"/>
          </a:p>
        </p:txBody>
      </p:sp>
      <p:pic>
        <p:nvPicPr>
          <p:cNvPr id="3" name="Picture 2"/>
          <p:cNvPicPr>
            <a:picLocks noChangeAspect="1"/>
          </p:cNvPicPr>
          <p:nvPr/>
        </p:nvPicPr>
        <p:blipFill>
          <a:blip r:embed="rId2"/>
          <a:stretch>
            <a:fillRect/>
          </a:stretch>
        </p:blipFill>
        <p:spPr>
          <a:xfrm>
            <a:off x="2360197" y="787102"/>
            <a:ext cx="2185270" cy="1545774"/>
          </a:xfrm>
          <a:prstGeom prst="rect">
            <a:avLst/>
          </a:prstGeom>
          <a:ln>
            <a:solidFill>
              <a:schemeClr val="bg2">
                <a:lumMod val="95000"/>
                <a:lumOff val="5000"/>
              </a:schemeClr>
            </a:solidFill>
          </a:ln>
        </p:spPr>
      </p:pic>
      <p:pic>
        <p:nvPicPr>
          <p:cNvPr id="4" name="Picture 3"/>
          <p:cNvPicPr>
            <a:picLocks noChangeAspect="1"/>
          </p:cNvPicPr>
          <p:nvPr/>
        </p:nvPicPr>
        <p:blipFill>
          <a:blip r:embed="rId3"/>
          <a:stretch>
            <a:fillRect/>
          </a:stretch>
        </p:blipFill>
        <p:spPr>
          <a:xfrm>
            <a:off x="7130297" y="946122"/>
            <a:ext cx="1898280" cy="1259565"/>
          </a:xfrm>
          <a:prstGeom prst="rect">
            <a:avLst/>
          </a:prstGeom>
          <a:ln>
            <a:solidFill>
              <a:schemeClr val="bg2">
                <a:lumMod val="95000"/>
                <a:lumOff val="5000"/>
              </a:schemeClr>
            </a:solidFill>
          </a:ln>
        </p:spPr>
      </p:pic>
      <p:pic>
        <p:nvPicPr>
          <p:cNvPr id="6" name="Picture 5"/>
          <p:cNvPicPr>
            <a:picLocks noChangeAspect="1"/>
          </p:cNvPicPr>
          <p:nvPr/>
        </p:nvPicPr>
        <p:blipFill>
          <a:blip r:embed="rId4"/>
          <a:stretch>
            <a:fillRect/>
          </a:stretch>
        </p:blipFill>
        <p:spPr>
          <a:xfrm>
            <a:off x="3789680" y="3121002"/>
            <a:ext cx="3342290" cy="1694738"/>
          </a:xfrm>
          <a:prstGeom prst="rect">
            <a:avLst/>
          </a:prstGeom>
          <a:ln>
            <a:solidFill>
              <a:schemeClr val="bg2">
                <a:lumMod val="95000"/>
                <a:lumOff val="5000"/>
              </a:schemeClr>
            </a:solidFill>
          </a:ln>
        </p:spPr>
      </p:pic>
      <p:pic>
        <p:nvPicPr>
          <p:cNvPr id="7" name="Picture 6"/>
          <p:cNvPicPr>
            <a:picLocks noChangeAspect="1"/>
          </p:cNvPicPr>
          <p:nvPr/>
        </p:nvPicPr>
        <p:blipFill>
          <a:blip r:embed="rId5"/>
          <a:stretch>
            <a:fillRect/>
          </a:stretch>
        </p:blipFill>
        <p:spPr>
          <a:xfrm>
            <a:off x="339193" y="2718981"/>
            <a:ext cx="2784565" cy="2060684"/>
          </a:xfrm>
          <a:prstGeom prst="rect">
            <a:avLst/>
          </a:prstGeom>
        </p:spPr>
      </p:pic>
      <p:pic>
        <p:nvPicPr>
          <p:cNvPr id="8" name="Picture 7"/>
          <p:cNvPicPr>
            <a:picLocks noChangeAspect="1"/>
          </p:cNvPicPr>
          <p:nvPr/>
        </p:nvPicPr>
        <p:blipFill>
          <a:blip r:embed="rId6"/>
          <a:stretch>
            <a:fillRect/>
          </a:stretch>
        </p:blipFill>
        <p:spPr>
          <a:xfrm>
            <a:off x="7277766" y="3515140"/>
            <a:ext cx="1424152" cy="1068114"/>
          </a:xfrm>
          <a:prstGeom prst="rect">
            <a:avLst/>
          </a:prstGeom>
        </p:spPr>
      </p:pic>
      <p:cxnSp>
        <p:nvCxnSpPr>
          <p:cNvPr id="10" name="Straight Arrow Connector 9"/>
          <p:cNvCxnSpPr>
            <a:stCxn id="4" idx="1"/>
            <a:endCxn id="3" idx="3"/>
          </p:cNvCxnSpPr>
          <p:nvPr/>
        </p:nvCxnSpPr>
        <p:spPr>
          <a:xfrm flipH="1" flipV="1">
            <a:off x="4545467" y="1559989"/>
            <a:ext cx="2584830" cy="1591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347952" y="1457873"/>
            <a:ext cx="1013924" cy="1261108"/>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0"/>
          </p:cNvCxnSpPr>
          <p:nvPr/>
        </p:nvCxnSpPr>
        <p:spPr>
          <a:xfrm>
            <a:off x="4132517" y="2348792"/>
            <a:ext cx="1328308" cy="772210"/>
          </a:xfrm>
          <a:prstGeom prst="straightConnector1">
            <a:avLst/>
          </a:prstGeom>
          <a:ln w="381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20566" y="44245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0070C0"/>
                </a:solidFill>
                <a:latin typeface="+mn-lt"/>
              </a:rPr>
              <a:t>1. Use like PPT to </a:t>
            </a:r>
            <a:r>
              <a:rPr lang="en-US" sz="1600" i="1" dirty="0" smtClean="0">
                <a:solidFill>
                  <a:srgbClr val="0070C0"/>
                </a:solidFill>
                <a:latin typeface="+mn-lt"/>
              </a:rPr>
              <a:t>explain/document</a:t>
            </a:r>
            <a:br>
              <a:rPr lang="en-US" sz="1600" i="1" dirty="0" smtClean="0">
                <a:solidFill>
                  <a:srgbClr val="0070C0"/>
                </a:solidFill>
                <a:latin typeface="+mn-lt"/>
              </a:rPr>
            </a:br>
            <a:r>
              <a:rPr lang="en-US" sz="1600" dirty="0" smtClean="0">
                <a:solidFill>
                  <a:srgbClr val="0070C0"/>
                </a:solidFill>
                <a:latin typeface="+mn-lt"/>
              </a:rPr>
              <a:t>how an application/environment functions.</a:t>
            </a:r>
          </a:p>
        </p:txBody>
      </p:sp>
      <p:sp>
        <p:nvSpPr>
          <p:cNvPr id="18" name="TextBox 17"/>
          <p:cNvSpPr txBox="1"/>
          <p:nvPr/>
        </p:nvSpPr>
        <p:spPr>
          <a:xfrm>
            <a:off x="682030" y="7871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FF0000"/>
                </a:solidFill>
                <a:latin typeface="+mn-lt"/>
              </a:rPr>
              <a:t>2. Use like PPT to</a:t>
            </a:r>
            <a:br>
              <a:rPr lang="en-US" sz="1600" dirty="0" smtClean="0">
                <a:solidFill>
                  <a:srgbClr val="FF0000"/>
                </a:solidFill>
                <a:latin typeface="+mn-lt"/>
              </a:rPr>
            </a:br>
            <a:r>
              <a:rPr lang="en-US" sz="1600" i="1" dirty="0" smtClean="0">
                <a:solidFill>
                  <a:srgbClr val="FF0000"/>
                </a:solidFill>
                <a:latin typeface="+mn-lt"/>
              </a:rPr>
              <a:t>design/explain</a:t>
            </a:r>
            <a:br>
              <a:rPr lang="en-US" sz="1600" i="1" dirty="0" smtClean="0">
                <a:solidFill>
                  <a:srgbClr val="FF0000"/>
                </a:solidFill>
                <a:latin typeface="+mn-lt"/>
              </a:rPr>
            </a:br>
            <a:r>
              <a:rPr lang="en-US" sz="1600" dirty="0" smtClean="0">
                <a:solidFill>
                  <a:srgbClr val="FF0000"/>
                </a:solidFill>
                <a:latin typeface="+mn-lt"/>
              </a:rPr>
              <a:t>some complex code</a:t>
            </a:r>
            <a:br>
              <a:rPr lang="en-US" sz="1600" dirty="0" smtClean="0">
                <a:solidFill>
                  <a:srgbClr val="FF0000"/>
                </a:solidFill>
                <a:latin typeface="+mn-lt"/>
              </a:rPr>
            </a:br>
            <a:r>
              <a:rPr lang="en-US" sz="1600" dirty="0" smtClean="0">
                <a:solidFill>
                  <a:srgbClr val="FF0000"/>
                </a:solidFill>
                <a:latin typeface="+mn-lt"/>
              </a:rPr>
              <a:t>I am going to develop.</a:t>
            </a:r>
          </a:p>
        </p:txBody>
      </p:sp>
      <p:sp>
        <p:nvSpPr>
          <p:cNvPr id="21" name="TextBox 20"/>
          <p:cNvSpPr txBox="1"/>
          <p:nvPr/>
        </p:nvSpPr>
        <p:spPr>
          <a:xfrm>
            <a:off x="6469584" y="253661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7030A0"/>
                </a:solidFill>
                <a:latin typeface="+mn-lt"/>
              </a:rPr>
              <a:t>3. Emit an executable</a:t>
            </a:r>
            <a:br>
              <a:rPr lang="en-US" sz="1600" dirty="0" smtClean="0">
                <a:solidFill>
                  <a:srgbClr val="7030A0"/>
                </a:solidFill>
                <a:latin typeface="+mn-lt"/>
              </a:rPr>
            </a:br>
            <a:r>
              <a:rPr lang="en-US" sz="1600" dirty="0" smtClean="0">
                <a:solidFill>
                  <a:srgbClr val="7030A0"/>
                </a:solidFill>
                <a:latin typeface="+mn-lt"/>
              </a:rPr>
              <a:t>representation of the flow.</a:t>
            </a:r>
          </a:p>
        </p:txBody>
      </p:sp>
    </p:spTree>
    <p:extLst>
      <p:ext uri="{BB962C8B-B14F-4D97-AF65-F5344CB8AC3E}">
        <p14:creationId xmlns:p14="http://schemas.microsoft.com/office/powerpoint/2010/main" val="881516551"/>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Diagrams: 3 Perspectives</a:t>
            </a:r>
            <a:endParaRPr lang="en-US" dirty="0"/>
          </a:p>
        </p:txBody>
      </p:sp>
      <p:pic>
        <p:nvPicPr>
          <p:cNvPr id="3" name="Picture 2"/>
          <p:cNvPicPr>
            <a:picLocks noChangeAspect="1"/>
          </p:cNvPicPr>
          <p:nvPr/>
        </p:nvPicPr>
        <p:blipFill>
          <a:blip r:embed="rId2"/>
          <a:stretch>
            <a:fillRect/>
          </a:stretch>
        </p:blipFill>
        <p:spPr>
          <a:xfrm>
            <a:off x="2360197" y="787102"/>
            <a:ext cx="2185270" cy="1545774"/>
          </a:xfrm>
          <a:prstGeom prst="rect">
            <a:avLst/>
          </a:prstGeom>
          <a:ln>
            <a:solidFill>
              <a:schemeClr val="bg2">
                <a:lumMod val="95000"/>
                <a:lumOff val="5000"/>
              </a:schemeClr>
            </a:solidFill>
          </a:ln>
        </p:spPr>
      </p:pic>
      <p:pic>
        <p:nvPicPr>
          <p:cNvPr id="4" name="Picture 3"/>
          <p:cNvPicPr>
            <a:picLocks noChangeAspect="1"/>
          </p:cNvPicPr>
          <p:nvPr/>
        </p:nvPicPr>
        <p:blipFill>
          <a:blip r:embed="rId3"/>
          <a:stretch>
            <a:fillRect/>
          </a:stretch>
        </p:blipFill>
        <p:spPr>
          <a:xfrm>
            <a:off x="7130297" y="946122"/>
            <a:ext cx="1898280" cy="1259565"/>
          </a:xfrm>
          <a:prstGeom prst="rect">
            <a:avLst/>
          </a:prstGeom>
          <a:ln>
            <a:solidFill>
              <a:schemeClr val="bg2">
                <a:lumMod val="95000"/>
                <a:lumOff val="5000"/>
              </a:schemeClr>
            </a:solidFill>
          </a:ln>
        </p:spPr>
      </p:pic>
      <p:pic>
        <p:nvPicPr>
          <p:cNvPr id="6" name="Picture 5"/>
          <p:cNvPicPr>
            <a:picLocks noChangeAspect="1"/>
          </p:cNvPicPr>
          <p:nvPr/>
        </p:nvPicPr>
        <p:blipFill>
          <a:blip r:embed="rId4"/>
          <a:stretch>
            <a:fillRect/>
          </a:stretch>
        </p:blipFill>
        <p:spPr>
          <a:xfrm>
            <a:off x="3789680" y="3121002"/>
            <a:ext cx="3342290" cy="1694738"/>
          </a:xfrm>
          <a:prstGeom prst="rect">
            <a:avLst/>
          </a:prstGeom>
          <a:ln>
            <a:solidFill>
              <a:schemeClr val="bg2">
                <a:lumMod val="95000"/>
                <a:lumOff val="5000"/>
              </a:schemeClr>
            </a:solidFill>
          </a:ln>
        </p:spPr>
      </p:pic>
      <p:pic>
        <p:nvPicPr>
          <p:cNvPr id="7" name="Picture 6"/>
          <p:cNvPicPr>
            <a:picLocks noChangeAspect="1"/>
          </p:cNvPicPr>
          <p:nvPr/>
        </p:nvPicPr>
        <p:blipFill>
          <a:blip r:embed="rId5"/>
          <a:stretch>
            <a:fillRect/>
          </a:stretch>
        </p:blipFill>
        <p:spPr>
          <a:xfrm>
            <a:off x="339193" y="2718981"/>
            <a:ext cx="2784565" cy="2060684"/>
          </a:xfrm>
          <a:prstGeom prst="rect">
            <a:avLst/>
          </a:prstGeom>
        </p:spPr>
      </p:pic>
      <p:pic>
        <p:nvPicPr>
          <p:cNvPr id="8" name="Picture 7"/>
          <p:cNvPicPr>
            <a:picLocks noChangeAspect="1"/>
          </p:cNvPicPr>
          <p:nvPr/>
        </p:nvPicPr>
        <p:blipFill>
          <a:blip r:embed="rId6"/>
          <a:stretch>
            <a:fillRect/>
          </a:stretch>
        </p:blipFill>
        <p:spPr>
          <a:xfrm>
            <a:off x="7277766" y="3515140"/>
            <a:ext cx="1424152" cy="1068114"/>
          </a:xfrm>
          <a:prstGeom prst="rect">
            <a:avLst/>
          </a:prstGeom>
        </p:spPr>
      </p:pic>
      <p:cxnSp>
        <p:nvCxnSpPr>
          <p:cNvPr id="10" name="Straight Arrow Connector 9"/>
          <p:cNvCxnSpPr>
            <a:stCxn id="4" idx="1"/>
            <a:endCxn id="3" idx="3"/>
          </p:cNvCxnSpPr>
          <p:nvPr/>
        </p:nvCxnSpPr>
        <p:spPr>
          <a:xfrm flipH="1" flipV="1">
            <a:off x="4545467" y="1559989"/>
            <a:ext cx="2584830" cy="1591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347952" y="1457873"/>
            <a:ext cx="1013924" cy="1261108"/>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0"/>
          </p:cNvCxnSpPr>
          <p:nvPr/>
        </p:nvCxnSpPr>
        <p:spPr>
          <a:xfrm>
            <a:off x="4132517" y="2348792"/>
            <a:ext cx="1328308" cy="772210"/>
          </a:xfrm>
          <a:prstGeom prst="straightConnector1">
            <a:avLst/>
          </a:prstGeom>
          <a:ln w="381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20566" y="44245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0070C0"/>
                </a:solidFill>
                <a:latin typeface="+mn-lt"/>
              </a:rPr>
              <a:t>1. Use like PPT to </a:t>
            </a:r>
            <a:r>
              <a:rPr lang="en-US" sz="1600" i="1" dirty="0" smtClean="0">
                <a:solidFill>
                  <a:srgbClr val="0070C0"/>
                </a:solidFill>
                <a:latin typeface="+mn-lt"/>
              </a:rPr>
              <a:t>explain/document</a:t>
            </a:r>
            <a:br>
              <a:rPr lang="en-US" sz="1600" i="1" dirty="0" smtClean="0">
                <a:solidFill>
                  <a:srgbClr val="0070C0"/>
                </a:solidFill>
                <a:latin typeface="+mn-lt"/>
              </a:rPr>
            </a:br>
            <a:r>
              <a:rPr lang="en-US" sz="1600" dirty="0" smtClean="0">
                <a:solidFill>
                  <a:srgbClr val="0070C0"/>
                </a:solidFill>
                <a:latin typeface="+mn-lt"/>
              </a:rPr>
              <a:t>how an application/environment functions.</a:t>
            </a:r>
          </a:p>
        </p:txBody>
      </p:sp>
      <p:sp>
        <p:nvSpPr>
          <p:cNvPr id="18" name="TextBox 17"/>
          <p:cNvSpPr txBox="1"/>
          <p:nvPr/>
        </p:nvSpPr>
        <p:spPr>
          <a:xfrm>
            <a:off x="682030" y="7871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FF0000"/>
                </a:solidFill>
                <a:latin typeface="+mn-lt"/>
              </a:rPr>
              <a:t>2. Use like PPT to</a:t>
            </a:r>
            <a:br>
              <a:rPr lang="en-US" sz="1600" dirty="0" smtClean="0">
                <a:solidFill>
                  <a:srgbClr val="FF0000"/>
                </a:solidFill>
                <a:latin typeface="+mn-lt"/>
              </a:rPr>
            </a:br>
            <a:r>
              <a:rPr lang="en-US" sz="1600" i="1" dirty="0" smtClean="0">
                <a:solidFill>
                  <a:srgbClr val="FF0000"/>
                </a:solidFill>
                <a:latin typeface="+mn-lt"/>
              </a:rPr>
              <a:t>design/explain</a:t>
            </a:r>
            <a:br>
              <a:rPr lang="en-US" sz="1600" i="1" dirty="0" smtClean="0">
                <a:solidFill>
                  <a:srgbClr val="FF0000"/>
                </a:solidFill>
                <a:latin typeface="+mn-lt"/>
              </a:rPr>
            </a:br>
            <a:r>
              <a:rPr lang="en-US" sz="1600" dirty="0" smtClean="0">
                <a:solidFill>
                  <a:srgbClr val="FF0000"/>
                </a:solidFill>
                <a:latin typeface="+mn-lt"/>
              </a:rPr>
              <a:t>some complex code</a:t>
            </a:r>
            <a:br>
              <a:rPr lang="en-US" sz="1600" dirty="0" smtClean="0">
                <a:solidFill>
                  <a:srgbClr val="FF0000"/>
                </a:solidFill>
                <a:latin typeface="+mn-lt"/>
              </a:rPr>
            </a:br>
            <a:r>
              <a:rPr lang="en-US" sz="1600" dirty="0" smtClean="0">
                <a:solidFill>
                  <a:srgbClr val="FF0000"/>
                </a:solidFill>
                <a:latin typeface="+mn-lt"/>
              </a:rPr>
              <a:t>I am going to develop.</a:t>
            </a:r>
          </a:p>
        </p:txBody>
      </p:sp>
      <p:sp>
        <p:nvSpPr>
          <p:cNvPr id="21" name="TextBox 20"/>
          <p:cNvSpPr txBox="1"/>
          <p:nvPr/>
        </p:nvSpPr>
        <p:spPr>
          <a:xfrm>
            <a:off x="6469584" y="253661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smtClean="0">
                <a:solidFill>
                  <a:srgbClr val="7030A0"/>
                </a:solidFill>
                <a:latin typeface="+mn-lt"/>
              </a:rPr>
              <a:t>3. Emit an executable</a:t>
            </a:r>
            <a:br>
              <a:rPr lang="en-US" sz="1600" dirty="0" smtClean="0">
                <a:solidFill>
                  <a:srgbClr val="7030A0"/>
                </a:solidFill>
                <a:latin typeface="+mn-lt"/>
              </a:rPr>
            </a:br>
            <a:r>
              <a:rPr lang="en-US" sz="1600" dirty="0" smtClean="0">
                <a:solidFill>
                  <a:srgbClr val="7030A0"/>
                </a:solidFill>
                <a:latin typeface="+mn-lt"/>
              </a:rPr>
              <a:t>representation of the flow.</a:t>
            </a:r>
          </a:p>
        </p:txBody>
      </p:sp>
      <p:sp>
        <p:nvSpPr>
          <p:cNvPr id="5" name="Rounded Rectangle 4"/>
          <p:cNvSpPr/>
          <p:nvPr/>
        </p:nvSpPr>
        <p:spPr>
          <a:xfrm>
            <a:off x="906517" y="717331"/>
            <a:ext cx="5186855" cy="1939159"/>
          </a:xfrm>
          <a:prstGeom prst="roundRect">
            <a:avLst/>
          </a:prstGeom>
          <a:solidFill>
            <a:srgbClr val="7030A0"/>
          </a:solidFill>
          <a:ln w="28575">
            <a:solidFill>
              <a:schemeClr val="bg2"/>
            </a:solidFill>
          </a:ln>
          <a:effectLst/>
        </p:spPr>
        <p:txBody>
          <a:bodyPr wrap="square" lIns="182880" tIns="137160" rIns="137160" bIns="137160" rtlCol="0" anchor="ctr">
            <a:noAutofit/>
          </a:bodyPr>
          <a:lstStyle/>
          <a:p>
            <a:pPr marL="342900" indent="-342900">
              <a:spcBef>
                <a:spcPts val="600"/>
              </a:spcBef>
              <a:spcAft>
                <a:spcPts val="0"/>
              </a:spcAft>
              <a:buFont typeface="Arial" charset="0"/>
              <a:buChar char="•"/>
            </a:pPr>
            <a:r>
              <a:rPr lang="en-US" sz="2000" dirty="0" smtClean="0">
                <a:solidFill>
                  <a:schemeClr val="tx2"/>
                </a:solidFill>
                <a:latin typeface="+mn-lt"/>
              </a:rPr>
              <a:t>(1) and (2) are probably familiar to you.</a:t>
            </a:r>
          </a:p>
          <a:p>
            <a:pPr marL="342900" indent="-342900">
              <a:spcBef>
                <a:spcPts val="600"/>
              </a:spcBef>
              <a:spcAft>
                <a:spcPts val="0"/>
              </a:spcAft>
              <a:buFont typeface="Arial" charset="0"/>
              <a:buChar char="•"/>
            </a:pPr>
            <a:r>
              <a:rPr lang="en-US" sz="2000" dirty="0" smtClean="0">
                <a:solidFill>
                  <a:schemeClr val="tx2"/>
                </a:solidFill>
                <a:latin typeface="+mn-lt"/>
              </a:rPr>
              <a:t>(3) is probably an unfamiliar concept.</a:t>
            </a:r>
            <a:br>
              <a:rPr lang="en-US" sz="2000" dirty="0" smtClean="0">
                <a:solidFill>
                  <a:schemeClr val="tx2"/>
                </a:solidFill>
                <a:latin typeface="+mn-lt"/>
              </a:rPr>
            </a:br>
            <a:r>
              <a:rPr lang="en-US" sz="2000" dirty="0" smtClean="0">
                <a:solidFill>
                  <a:schemeClr val="tx2"/>
                </a:solidFill>
                <a:latin typeface="+mn-lt"/>
              </a:rPr>
              <a:t>So, let’s take a quick look.</a:t>
            </a:r>
          </a:p>
        </p:txBody>
      </p:sp>
    </p:spTree>
    <p:extLst>
      <p:ext uri="{BB962C8B-B14F-4D97-AF65-F5344CB8AC3E}">
        <p14:creationId xmlns:p14="http://schemas.microsoft.com/office/powerpoint/2010/main" val="1131614855"/>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Alfresco Activiti BPM Suite</a:t>
            </a:r>
          </a:p>
        </p:txBody>
      </p:sp>
      <p:pic>
        <p:nvPicPr>
          <p:cNvPr id="3" name="Picture 2"/>
          <p:cNvPicPr>
            <a:picLocks noChangeAspect="1"/>
          </p:cNvPicPr>
          <p:nvPr/>
        </p:nvPicPr>
        <p:blipFill>
          <a:blip r:embed="rId2"/>
          <a:stretch>
            <a:fillRect/>
          </a:stretch>
        </p:blipFill>
        <p:spPr>
          <a:xfrm>
            <a:off x="1850469" y="764626"/>
            <a:ext cx="4952351" cy="3850239"/>
          </a:xfrm>
          <a:prstGeom prst="rect">
            <a:avLst/>
          </a:prstGeom>
        </p:spPr>
      </p:pic>
    </p:spTree>
    <p:extLst>
      <p:ext uri="{BB962C8B-B14F-4D97-AF65-F5344CB8AC3E}">
        <p14:creationId xmlns:p14="http://schemas.microsoft.com/office/powerpoint/2010/main" val="1587247319"/>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Step Functions and Workflow</a:t>
            </a:r>
            <a:endParaRPr lang="en-US" dirty="0"/>
          </a:p>
        </p:txBody>
      </p:sp>
      <p:pic>
        <p:nvPicPr>
          <p:cNvPr id="3" name="Picture 2"/>
          <p:cNvPicPr>
            <a:picLocks noChangeAspect="1"/>
          </p:cNvPicPr>
          <p:nvPr/>
        </p:nvPicPr>
        <p:blipFill>
          <a:blip r:embed="rId2"/>
          <a:stretch>
            <a:fillRect/>
          </a:stretch>
        </p:blipFill>
        <p:spPr>
          <a:xfrm>
            <a:off x="275049" y="969579"/>
            <a:ext cx="3876115" cy="2475843"/>
          </a:xfrm>
          <a:prstGeom prst="rect">
            <a:avLst/>
          </a:prstGeom>
          <a:ln>
            <a:solidFill>
              <a:schemeClr val="bg2"/>
            </a:solidFill>
          </a:ln>
        </p:spPr>
      </p:pic>
      <p:pic>
        <p:nvPicPr>
          <p:cNvPr id="4" name="Picture 3"/>
          <p:cNvPicPr>
            <a:picLocks noChangeAspect="1"/>
          </p:cNvPicPr>
          <p:nvPr/>
        </p:nvPicPr>
        <p:blipFill>
          <a:blip r:embed="rId3"/>
          <a:stretch>
            <a:fillRect/>
          </a:stretch>
        </p:blipFill>
        <p:spPr>
          <a:xfrm>
            <a:off x="4395870" y="969579"/>
            <a:ext cx="4492679" cy="3267403"/>
          </a:xfrm>
          <a:prstGeom prst="rect">
            <a:avLst/>
          </a:prstGeom>
          <a:ln>
            <a:solidFill>
              <a:schemeClr val="bg2"/>
            </a:solidFill>
          </a:ln>
        </p:spPr>
      </p:pic>
    </p:spTree>
    <p:extLst>
      <p:ext uri="{BB962C8B-B14F-4D97-AF65-F5344CB8AC3E}">
        <p14:creationId xmlns:p14="http://schemas.microsoft.com/office/powerpoint/2010/main" val="171532244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Step Functions and Workflow</a:t>
            </a:r>
            <a:endParaRPr lang="en-US" dirty="0"/>
          </a:p>
        </p:txBody>
      </p:sp>
      <p:pic>
        <p:nvPicPr>
          <p:cNvPr id="5" name="Picture 4"/>
          <p:cNvPicPr>
            <a:picLocks noChangeAspect="1"/>
          </p:cNvPicPr>
          <p:nvPr/>
        </p:nvPicPr>
        <p:blipFill>
          <a:blip r:embed="rId2"/>
          <a:stretch>
            <a:fillRect/>
          </a:stretch>
        </p:blipFill>
        <p:spPr>
          <a:xfrm>
            <a:off x="961696" y="721218"/>
            <a:ext cx="6757078" cy="3949316"/>
          </a:xfrm>
          <a:prstGeom prst="rect">
            <a:avLst/>
          </a:prstGeom>
        </p:spPr>
      </p:pic>
    </p:spTree>
    <p:extLst>
      <p:ext uri="{BB962C8B-B14F-4D97-AF65-F5344CB8AC3E}">
        <p14:creationId xmlns:p14="http://schemas.microsoft.com/office/powerpoint/2010/main" val="12085289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Implement</a:t>
            </a:r>
            <a:br>
              <a:rPr lang="en-US" dirty="0" smtClean="0"/>
            </a:br>
            <a:r>
              <a:rPr lang="en-US" dirty="0" smtClean="0"/>
              <a:t>with</a:t>
            </a:r>
            <a:br>
              <a:rPr lang="en-US" dirty="0" smtClean="0"/>
            </a:br>
            <a:r>
              <a:rPr lang="en-US" dirty="0" smtClean="0"/>
              <a:t>Code</a:t>
            </a:r>
            <a:br>
              <a:rPr lang="en-US" dirty="0" smtClean="0"/>
            </a:br>
            <a:r>
              <a:rPr lang="en-US" dirty="0" smtClean="0"/>
              <a:t>(Will come back to</a:t>
            </a:r>
            <a:br>
              <a:rPr lang="en-US" dirty="0" smtClean="0"/>
            </a:br>
            <a:r>
              <a:rPr lang="en-US" dirty="0" smtClean="0"/>
              <a:t>Engines)</a:t>
            </a:r>
            <a:endParaRPr lang="en-US" dirty="0"/>
          </a:p>
        </p:txBody>
      </p:sp>
    </p:spTree>
    <p:extLst>
      <p:ext uri="{BB962C8B-B14F-4D97-AF65-F5344CB8AC3E}">
        <p14:creationId xmlns:p14="http://schemas.microsoft.com/office/powerpoint/2010/main" val="31930705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Implement with Code</a:t>
            </a:r>
            <a:endParaRPr lang="en-US" dirty="0"/>
          </a:p>
        </p:txBody>
      </p:sp>
      <p:pic>
        <p:nvPicPr>
          <p:cNvPr id="6" name="Picture 5"/>
          <p:cNvPicPr>
            <a:picLocks noChangeAspect="1"/>
          </p:cNvPicPr>
          <p:nvPr/>
        </p:nvPicPr>
        <p:blipFill>
          <a:blip r:embed="rId2"/>
          <a:stretch>
            <a:fillRect/>
          </a:stretch>
        </p:blipFill>
        <p:spPr>
          <a:xfrm>
            <a:off x="919975" y="583970"/>
            <a:ext cx="6498464" cy="4161429"/>
          </a:xfrm>
          <a:prstGeom prst="rect">
            <a:avLst/>
          </a:prstGeom>
        </p:spPr>
      </p:pic>
    </p:spTree>
    <p:extLst>
      <p:ext uri="{BB962C8B-B14F-4D97-AF65-F5344CB8AC3E}">
        <p14:creationId xmlns:p14="http://schemas.microsoft.com/office/powerpoint/2010/main" val="1522397526"/>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pic>
        <p:nvPicPr>
          <p:cNvPr id="3" name="Picture 2"/>
          <p:cNvPicPr>
            <a:picLocks noChangeAspect="1"/>
          </p:cNvPicPr>
          <p:nvPr/>
        </p:nvPicPr>
        <p:blipFill>
          <a:blip r:embed="rId2"/>
          <a:stretch>
            <a:fillRect/>
          </a:stretch>
        </p:blipFill>
        <p:spPr>
          <a:xfrm>
            <a:off x="579861" y="637398"/>
            <a:ext cx="7359805" cy="2869307"/>
          </a:xfrm>
          <a:prstGeom prst="rect">
            <a:avLst/>
          </a:prstGeom>
        </p:spPr>
      </p:pic>
      <p:pic>
        <p:nvPicPr>
          <p:cNvPr id="4" name="Picture 3"/>
          <p:cNvPicPr>
            <a:picLocks noChangeAspect="1"/>
          </p:cNvPicPr>
          <p:nvPr/>
        </p:nvPicPr>
        <p:blipFill>
          <a:blip r:embed="rId3"/>
          <a:stretch>
            <a:fillRect/>
          </a:stretch>
        </p:blipFill>
        <p:spPr>
          <a:xfrm>
            <a:off x="579861" y="3357530"/>
            <a:ext cx="7783548" cy="1392769"/>
          </a:xfrm>
          <a:prstGeom prst="rect">
            <a:avLst/>
          </a:prstGeom>
        </p:spPr>
      </p:pic>
    </p:spTree>
    <p:extLst>
      <p:ext uri="{BB962C8B-B14F-4D97-AF65-F5344CB8AC3E}">
        <p14:creationId xmlns:p14="http://schemas.microsoft.com/office/powerpoint/2010/main" val="1531398979"/>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Pattern </a:t>
            </a:r>
            <a:r>
              <a:rPr lang="mr-IN" dirty="0" smtClean="0"/>
              <a:t>–</a:t>
            </a:r>
            <a:r>
              <a:rPr lang="en-US" dirty="0" smtClean="0"/>
              <a:t> Part I</a:t>
            </a:r>
            <a:endParaRPr lang="en-US" dirty="0"/>
          </a:p>
        </p:txBody>
      </p:sp>
      <p:pic>
        <p:nvPicPr>
          <p:cNvPr id="3" name="Picture 2"/>
          <p:cNvPicPr>
            <a:picLocks noChangeAspect="1"/>
          </p:cNvPicPr>
          <p:nvPr/>
        </p:nvPicPr>
        <p:blipFill>
          <a:blip r:embed="rId2"/>
          <a:stretch>
            <a:fillRect/>
          </a:stretch>
        </p:blipFill>
        <p:spPr>
          <a:xfrm>
            <a:off x="425904" y="649212"/>
            <a:ext cx="6928004" cy="3925081"/>
          </a:xfrm>
          <a:prstGeom prst="rect">
            <a:avLst/>
          </a:prstGeom>
        </p:spPr>
      </p:pic>
      <p:sp>
        <p:nvSpPr>
          <p:cNvPr id="4" name="Content Placeholder 3"/>
          <p:cNvSpPr>
            <a:spLocks noGrp="1"/>
          </p:cNvSpPr>
          <p:nvPr>
            <p:ph sz="half" idx="1"/>
          </p:nvPr>
        </p:nvSpPr>
        <p:spPr>
          <a:xfrm>
            <a:off x="3058510" y="1545021"/>
            <a:ext cx="5647340" cy="3029272"/>
          </a:xfrm>
          <a:solidFill>
            <a:schemeClr val="tx2"/>
          </a:solidFill>
        </p:spPr>
        <p:txBody>
          <a:bodyPr>
            <a:normAutofit fontScale="70000" lnSpcReduction="20000"/>
          </a:bodyPr>
          <a:lstStyle/>
          <a:p>
            <a:pPr>
              <a:lnSpc>
                <a:spcPct val="120000"/>
              </a:lnSpc>
              <a:spcBef>
                <a:spcPts val="0"/>
              </a:spcBef>
              <a:spcAft>
                <a:spcPts val="300"/>
              </a:spcAft>
            </a:pPr>
            <a:r>
              <a:rPr lang="en-US" dirty="0" smtClean="0"/>
              <a:t>&lt;XXX&gt;DO</a:t>
            </a:r>
          </a:p>
          <a:p>
            <a:pPr lvl="1">
              <a:lnSpc>
                <a:spcPct val="120000"/>
              </a:lnSpc>
              <a:spcBef>
                <a:spcPts val="0"/>
              </a:spcBef>
              <a:spcAft>
                <a:spcPts val="300"/>
              </a:spcAft>
            </a:pPr>
            <a:r>
              <a:rPr lang="en-US" dirty="0" smtClean="0"/>
              <a:t>Manages DB connections.</a:t>
            </a:r>
          </a:p>
          <a:p>
            <a:pPr lvl="1">
              <a:lnSpc>
                <a:spcPct val="120000"/>
              </a:lnSpc>
              <a:spcBef>
                <a:spcPts val="0"/>
              </a:spcBef>
              <a:spcAft>
                <a:spcPts val="300"/>
              </a:spcAft>
            </a:pPr>
            <a:r>
              <a:rPr lang="en-US" dirty="0" smtClean="0"/>
              <a:t>Maps CRUD operations to DB operations, e.g.</a:t>
            </a:r>
          </a:p>
          <a:p>
            <a:pPr lvl="2">
              <a:lnSpc>
                <a:spcPct val="120000"/>
              </a:lnSpc>
              <a:spcBef>
                <a:spcPts val="0"/>
              </a:spcBef>
              <a:spcAft>
                <a:spcPts val="300"/>
              </a:spcAft>
            </a:pPr>
            <a:r>
              <a:rPr lang="en-US" dirty="0" smtClean="0"/>
              <a:t>SELECT for RDB</a:t>
            </a:r>
          </a:p>
          <a:p>
            <a:pPr lvl="2">
              <a:lnSpc>
                <a:spcPct val="120000"/>
              </a:lnSpc>
              <a:spcBef>
                <a:spcPts val="0"/>
              </a:spcBef>
              <a:spcAft>
                <a:spcPts val="300"/>
              </a:spcAft>
            </a:pPr>
            <a:r>
              <a:rPr lang="en-US" dirty="0" err="1" smtClean="0"/>
              <a:t>GetItem</a:t>
            </a:r>
            <a:r>
              <a:rPr lang="en-US" dirty="0" smtClean="0"/>
              <a:t> for </a:t>
            </a:r>
            <a:r>
              <a:rPr lang="en-US" dirty="0" err="1" smtClean="0"/>
              <a:t>DynamoDB</a:t>
            </a:r>
            <a:endParaRPr lang="en-US" dirty="0" smtClean="0"/>
          </a:p>
          <a:p>
            <a:pPr lvl="1">
              <a:lnSpc>
                <a:spcPct val="120000"/>
              </a:lnSpc>
              <a:spcBef>
                <a:spcPts val="0"/>
              </a:spcBef>
              <a:spcAft>
                <a:spcPts val="300"/>
              </a:spcAft>
            </a:pPr>
            <a:r>
              <a:rPr lang="en-US" dirty="0" smtClean="0"/>
              <a:t>Maps between DB types and &lt;XXX&gt;BO types, e.g.</a:t>
            </a:r>
            <a:br>
              <a:rPr lang="en-US" dirty="0" smtClean="0"/>
            </a:br>
            <a:r>
              <a:rPr lang="en-US" dirty="0" err="1" smtClean="0"/>
              <a:t>Rowset</a:t>
            </a:r>
            <a:r>
              <a:rPr lang="en-US" dirty="0" smtClean="0"/>
              <a:t> and JSON.</a:t>
            </a:r>
          </a:p>
          <a:p>
            <a:pPr>
              <a:lnSpc>
                <a:spcPct val="120000"/>
              </a:lnSpc>
              <a:spcBef>
                <a:spcPts val="0"/>
              </a:spcBef>
              <a:spcAft>
                <a:spcPts val="300"/>
              </a:spcAft>
            </a:pPr>
            <a:r>
              <a:rPr lang="en-US" dirty="0" smtClean="0"/>
              <a:t>&lt;XXX&gt;BO: Implements application logic associated with an entity, e.g.</a:t>
            </a:r>
          </a:p>
          <a:p>
            <a:pPr lvl="1">
              <a:lnSpc>
                <a:spcPct val="120000"/>
              </a:lnSpc>
              <a:spcBef>
                <a:spcPts val="0"/>
              </a:spcBef>
              <a:spcAft>
                <a:spcPts val="300"/>
              </a:spcAft>
            </a:pPr>
            <a:r>
              <a:rPr lang="en-US" dirty="0" err="1" smtClean="0"/>
              <a:t>DeliveryDate</a:t>
            </a:r>
            <a:r>
              <a:rPr lang="en-US" dirty="0" smtClean="0"/>
              <a:t> is after </a:t>
            </a:r>
            <a:r>
              <a:rPr lang="en-US" dirty="0" err="1" smtClean="0"/>
              <a:t>OrderDate</a:t>
            </a:r>
            <a:r>
              <a:rPr lang="en-US" dirty="0" smtClean="0"/>
              <a:t>.</a:t>
            </a:r>
          </a:p>
          <a:p>
            <a:pPr lvl="1">
              <a:lnSpc>
                <a:spcPct val="120000"/>
              </a:lnSpc>
              <a:spcBef>
                <a:spcPts val="0"/>
              </a:spcBef>
              <a:spcAft>
                <a:spcPts val="300"/>
              </a:spcAft>
            </a:pPr>
            <a:r>
              <a:rPr lang="en-US" dirty="0" smtClean="0"/>
              <a:t>Updated </a:t>
            </a:r>
            <a:r>
              <a:rPr lang="en-US" dirty="0" err="1" smtClean="0"/>
              <a:t>addressURL</a:t>
            </a:r>
            <a:r>
              <a:rPr lang="en-US" dirty="0" smtClean="0"/>
              <a:t> resolves to valid address</a:t>
            </a:r>
          </a:p>
          <a:p>
            <a:pPr>
              <a:lnSpc>
                <a:spcPct val="120000"/>
              </a:lnSpc>
              <a:spcBef>
                <a:spcPts val="0"/>
              </a:spcBef>
              <a:spcAft>
                <a:spcPts val="300"/>
              </a:spcAft>
            </a:pPr>
            <a:r>
              <a:rPr lang="en-US" dirty="0" smtClean="0"/>
              <a:t>&lt;XXX&gt;</a:t>
            </a:r>
            <a:r>
              <a:rPr lang="en-US" dirty="0" err="1" smtClean="0"/>
              <a:t>ApplicationObject</a:t>
            </a:r>
            <a:r>
              <a:rPr lang="en-US" dirty="0" smtClean="0"/>
              <a:t> implements multi-step interactions (orchestrations in code) that involve</a:t>
            </a:r>
          </a:p>
          <a:p>
            <a:pPr lvl="1">
              <a:lnSpc>
                <a:spcPct val="120000"/>
              </a:lnSpc>
              <a:spcBef>
                <a:spcPts val="0"/>
              </a:spcBef>
              <a:spcAft>
                <a:spcPts val="300"/>
              </a:spcAft>
            </a:pPr>
            <a:r>
              <a:rPr lang="en-US" dirty="0" smtClean="0"/>
              <a:t>Local &lt;XXX&gt;BOs</a:t>
            </a:r>
          </a:p>
          <a:p>
            <a:pPr lvl="1">
              <a:lnSpc>
                <a:spcPct val="120000"/>
              </a:lnSpc>
              <a:spcBef>
                <a:spcPts val="0"/>
              </a:spcBef>
              <a:spcAft>
                <a:spcPts val="300"/>
              </a:spcAft>
            </a:pPr>
            <a:r>
              <a:rPr lang="en-US" dirty="0" smtClean="0"/>
              <a:t>Proxies to remote &lt;XXX&gt;BOs.</a:t>
            </a:r>
          </a:p>
        </p:txBody>
      </p:sp>
    </p:spTree>
    <p:extLst>
      <p:ext uri="{BB962C8B-B14F-4D97-AF65-F5344CB8AC3E}">
        <p14:creationId xmlns:p14="http://schemas.microsoft.com/office/powerpoint/2010/main" val="29821266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Pattern </a:t>
            </a:r>
            <a:r>
              <a:rPr lang="mr-IN" dirty="0" smtClean="0"/>
              <a:t>–</a:t>
            </a:r>
            <a:r>
              <a:rPr lang="en-US" dirty="0" smtClean="0"/>
              <a:t> Part I</a:t>
            </a:r>
            <a:endParaRPr lang="en-US" dirty="0"/>
          </a:p>
        </p:txBody>
      </p:sp>
      <p:sp>
        <p:nvSpPr>
          <p:cNvPr id="3" name="Content Placeholder 2"/>
          <p:cNvSpPr>
            <a:spLocks noGrp="1"/>
          </p:cNvSpPr>
          <p:nvPr>
            <p:ph sz="half" idx="1"/>
          </p:nvPr>
        </p:nvSpPr>
        <p:spPr>
          <a:xfrm>
            <a:off x="457200" y="2948796"/>
            <a:ext cx="8267140" cy="1635565"/>
          </a:xfrm>
        </p:spPr>
        <p:txBody>
          <a:bodyPr>
            <a:normAutofit fontScale="92500" lnSpcReduction="20000"/>
          </a:bodyPr>
          <a:lstStyle/>
          <a:p>
            <a:pPr>
              <a:lnSpc>
                <a:spcPct val="120000"/>
              </a:lnSpc>
              <a:spcBef>
                <a:spcPts val="0"/>
              </a:spcBef>
              <a:spcAft>
                <a:spcPts val="200"/>
              </a:spcAft>
            </a:pPr>
            <a:r>
              <a:rPr lang="en-US" dirty="0" smtClean="0"/>
              <a:t>Despite the adoption of new technology and models, e.g.</a:t>
            </a:r>
          </a:p>
          <a:p>
            <a:pPr lvl="1">
              <a:lnSpc>
                <a:spcPct val="120000"/>
              </a:lnSpc>
              <a:spcBef>
                <a:spcPts val="0"/>
              </a:spcBef>
              <a:spcAft>
                <a:spcPts val="200"/>
              </a:spcAft>
            </a:pPr>
            <a:r>
              <a:rPr lang="en-US" dirty="0" err="1" smtClean="0"/>
              <a:t>XaaS</a:t>
            </a:r>
            <a:r>
              <a:rPr lang="en-US" dirty="0" smtClean="0"/>
              <a:t>, Cloud</a:t>
            </a:r>
          </a:p>
          <a:p>
            <a:pPr lvl="1">
              <a:lnSpc>
                <a:spcPct val="120000"/>
              </a:lnSpc>
              <a:spcBef>
                <a:spcPts val="0"/>
              </a:spcBef>
              <a:spcAft>
                <a:spcPts val="200"/>
              </a:spcAft>
            </a:pPr>
            <a:r>
              <a:rPr lang="en-US" dirty="0" smtClean="0"/>
              <a:t>Microservices</a:t>
            </a:r>
          </a:p>
          <a:p>
            <a:pPr>
              <a:lnSpc>
                <a:spcPct val="120000"/>
              </a:lnSpc>
              <a:spcBef>
                <a:spcPts val="0"/>
              </a:spcBef>
              <a:spcAft>
                <a:spcPts val="200"/>
              </a:spcAft>
            </a:pPr>
            <a:r>
              <a:rPr lang="en-US" dirty="0" smtClean="0"/>
              <a:t>The same basic application design best practices apply.</a:t>
            </a:r>
          </a:p>
          <a:p>
            <a:pPr>
              <a:lnSpc>
                <a:spcPct val="120000"/>
              </a:lnSpc>
              <a:spcBef>
                <a:spcPts val="0"/>
              </a:spcBef>
              <a:spcAft>
                <a:spcPts val="200"/>
              </a:spcAft>
            </a:pPr>
            <a:r>
              <a:rPr lang="en-US" dirty="0" smtClean="0"/>
              <a:t>This is one pattern. Do not get hung up on which patterns among many choices, but make sure that you leverage the vast experience codified in patterns.</a:t>
            </a:r>
            <a:endParaRPr lang="en-US" dirty="0"/>
          </a:p>
        </p:txBody>
      </p:sp>
      <p:pic>
        <p:nvPicPr>
          <p:cNvPr id="4" name="Picture 3"/>
          <p:cNvPicPr>
            <a:picLocks noChangeAspect="1"/>
          </p:cNvPicPr>
          <p:nvPr/>
        </p:nvPicPr>
        <p:blipFill>
          <a:blip r:embed="rId2"/>
          <a:stretch>
            <a:fillRect/>
          </a:stretch>
        </p:blipFill>
        <p:spPr>
          <a:xfrm>
            <a:off x="323192" y="701514"/>
            <a:ext cx="3704897" cy="1781345"/>
          </a:xfrm>
          <a:prstGeom prst="rect">
            <a:avLst/>
          </a:prstGeom>
          <a:ln>
            <a:solidFill>
              <a:schemeClr val="bg2"/>
            </a:solidFill>
          </a:ln>
        </p:spPr>
      </p:pic>
      <p:pic>
        <p:nvPicPr>
          <p:cNvPr id="5" name="Picture 4"/>
          <p:cNvPicPr>
            <a:picLocks noChangeAspect="1"/>
          </p:cNvPicPr>
          <p:nvPr/>
        </p:nvPicPr>
        <p:blipFill>
          <a:blip r:embed="rId3"/>
          <a:stretch>
            <a:fillRect/>
          </a:stretch>
        </p:blipFill>
        <p:spPr>
          <a:xfrm>
            <a:off x="4134979" y="715677"/>
            <a:ext cx="4674880" cy="2101412"/>
          </a:xfrm>
          <a:prstGeom prst="rect">
            <a:avLst/>
          </a:prstGeom>
          <a:ln>
            <a:solidFill>
              <a:schemeClr val="bg2"/>
            </a:solidFill>
          </a:ln>
        </p:spPr>
      </p:pic>
      <p:sp>
        <p:nvSpPr>
          <p:cNvPr id="6" name="TextBox 5"/>
          <p:cNvSpPr txBox="1"/>
          <p:nvPr/>
        </p:nvSpPr>
        <p:spPr>
          <a:xfrm>
            <a:off x="4240924" y="780393"/>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smtClean="0">
                <a:latin typeface="+mn-lt"/>
              </a:rPr>
              <a:t>Application (Service) Object</a:t>
            </a:r>
            <a:endParaRPr lang="en-US" sz="1200" dirty="0" err="1" smtClean="0">
              <a:latin typeface="+mn-lt"/>
            </a:endParaRPr>
          </a:p>
        </p:txBody>
      </p:sp>
      <p:sp>
        <p:nvSpPr>
          <p:cNvPr id="7" name="Rectangle 6"/>
          <p:cNvSpPr/>
          <p:nvPr/>
        </p:nvSpPr>
        <p:spPr>
          <a:xfrm>
            <a:off x="5678869" y="2447757"/>
            <a:ext cx="3130989" cy="230832"/>
          </a:xfrm>
          <a:prstGeom prst="rect">
            <a:avLst/>
          </a:prstGeom>
        </p:spPr>
        <p:txBody>
          <a:bodyPr wrap="square">
            <a:spAutoFit/>
          </a:bodyPr>
          <a:lstStyle/>
          <a:p>
            <a:r>
              <a:rPr lang="en-US" sz="900" dirty="0"/>
              <a:t>http://www.corej2eepatterns.com/</a:t>
            </a:r>
            <a:r>
              <a:rPr lang="en-US" sz="900" dirty="0" err="1"/>
              <a:t>ApplicationService.htm</a:t>
            </a:r>
            <a:endParaRPr lang="en-US" sz="900" dirty="0"/>
          </a:p>
        </p:txBody>
      </p:sp>
      <p:sp>
        <p:nvSpPr>
          <p:cNvPr id="8" name="Rectangle 7"/>
          <p:cNvSpPr/>
          <p:nvPr/>
        </p:nvSpPr>
        <p:spPr>
          <a:xfrm>
            <a:off x="212834" y="2482949"/>
            <a:ext cx="4169979" cy="230832"/>
          </a:xfrm>
          <a:prstGeom prst="rect">
            <a:avLst/>
          </a:prstGeom>
        </p:spPr>
        <p:txBody>
          <a:bodyPr wrap="square">
            <a:spAutoFit/>
          </a:bodyPr>
          <a:lstStyle/>
          <a:p>
            <a:r>
              <a:rPr lang="en-US" sz="900" dirty="0"/>
              <a:t>http://</a:t>
            </a:r>
            <a:r>
              <a:rPr lang="en-US" sz="900" dirty="0" err="1"/>
              <a:t>www.oracle.com</a:t>
            </a:r>
            <a:r>
              <a:rPr lang="en-US" sz="900" dirty="0"/>
              <a:t>/</a:t>
            </a:r>
            <a:r>
              <a:rPr lang="en-US" sz="900" dirty="0" err="1"/>
              <a:t>technetwork</a:t>
            </a:r>
            <a:r>
              <a:rPr lang="en-US" sz="900" dirty="0"/>
              <a:t>/java/dataaccessobject-138824.html</a:t>
            </a:r>
          </a:p>
        </p:txBody>
      </p:sp>
    </p:spTree>
    <p:extLst>
      <p:ext uri="{BB962C8B-B14F-4D97-AF65-F5344CB8AC3E}">
        <p14:creationId xmlns:p14="http://schemas.microsoft.com/office/powerpoint/2010/main" val="100897637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Pattern </a:t>
            </a:r>
            <a:r>
              <a:rPr lang="mr-IN" dirty="0" smtClean="0"/>
              <a:t>–</a:t>
            </a:r>
            <a:r>
              <a:rPr lang="en-US" dirty="0" smtClean="0"/>
              <a:t> Part II</a:t>
            </a:r>
            <a:endParaRPr lang="en-US" dirty="0"/>
          </a:p>
        </p:txBody>
      </p:sp>
      <p:pic>
        <p:nvPicPr>
          <p:cNvPr id="3" name="Picture 2"/>
          <p:cNvPicPr>
            <a:picLocks noChangeAspect="1"/>
          </p:cNvPicPr>
          <p:nvPr/>
        </p:nvPicPr>
        <p:blipFill>
          <a:blip r:embed="rId2"/>
          <a:stretch>
            <a:fillRect/>
          </a:stretch>
        </p:blipFill>
        <p:spPr>
          <a:xfrm>
            <a:off x="694739" y="583970"/>
            <a:ext cx="7701455" cy="4292614"/>
          </a:xfrm>
          <a:prstGeom prst="rect">
            <a:avLst/>
          </a:prstGeom>
        </p:spPr>
      </p:pic>
      <p:sp>
        <p:nvSpPr>
          <p:cNvPr id="4" name="TextBox 3"/>
          <p:cNvSpPr txBox="1"/>
          <p:nvPr/>
        </p:nvSpPr>
        <p:spPr>
          <a:xfrm>
            <a:off x="5533697" y="1718442"/>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charset="0"/>
              <a:buChar char="•"/>
            </a:pPr>
            <a:r>
              <a:rPr lang="en-US" sz="1600" dirty="0" smtClean="0">
                <a:latin typeface="+mn-lt"/>
              </a:rPr>
              <a:t>Same interface as the &lt;XXX&gt;BO</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Calls the actual implementation.</a:t>
            </a:r>
          </a:p>
        </p:txBody>
      </p:sp>
    </p:spTree>
    <p:extLst>
      <p:ext uri="{BB962C8B-B14F-4D97-AF65-F5344CB8AC3E}">
        <p14:creationId xmlns:p14="http://schemas.microsoft.com/office/powerpoint/2010/main" val="1068724952"/>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Pattern (Example Reference)</a:t>
            </a:r>
            <a:endParaRPr lang="en-US" dirty="0"/>
          </a:p>
        </p:txBody>
      </p:sp>
      <p:pic>
        <p:nvPicPr>
          <p:cNvPr id="3" name="Picture 2"/>
          <p:cNvPicPr>
            <a:picLocks noChangeAspect="1"/>
          </p:cNvPicPr>
          <p:nvPr/>
        </p:nvPicPr>
        <p:blipFill>
          <a:blip r:embed="rId2"/>
          <a:stretch>
            <a:fillRect/>
          </a:stretch>
        </p:blipFill>
        <p:spPr>
          <a:xfrm>
            <a:off x="1143000" y="583970"/>
            <a:ext cx="6087679" cy="3521572"/>
          </a:xfrm>
          <a:prstGeom prst="rect">
            <a:avLst/>
          </a:prstGeom>
        </p:spPr>
      </p:pic>
      <p:sp>
        <p:nvSpPr>
          <p:cNvPr id="4" name="Rectangle 3"/>
          <p:cNvSpPr/>
          <p:nvPr/>
        </p:nvSpPr>
        <p:spPr>
          <a:xfrm>
            <a:off x="1900839" y="4154786"/>
            <a:ext cx="4572000" cy="338554"/>
          </a:xfrm>
          <a:prstGeom prst="rect">
            <a:avLst/>
          </a:prstGeom>
        </p:spPr>
        <p:txBody>
          <a:bodyPr>
            <a:spAutoFit/>
          </a:bodyPr>
          <a:lstStyle/>
          <a:p>
            <a:r>
              <a:rPr lang="en-US" sz="1600" dirty="0"/>
              <a:t>https://</a:t>
            </a:r>
            <a:r>
              <a:rPr lang="en-US" sz="1600" dirty="0" err="1"/>
              <a:t>dzone.com</a:t>
            </a:r>
            <a:r>
              <a:rPr lang="en-US" sz="1600" dirty="0"/>
              <a:t>/articles/design-patterns-proxy</a:t>
            </a:r>
          </a:p>
        </p:txBody>
      </p:sp>
    </p:spTree>
    <p:extLst>
      <p:ext uri="{BB962C8B-B14F-4D97-AF65-F5344CB8AC3E}">
        <p14:creationId xmlns:p14="http://schemas.microsoft.com/office/powerpoint/2010/main" val="40720529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Data Object</a:t>
            </a:r>
            <a:endParaRPr lang="en-US" dirty="0"/>
          </a:p>
        </p:txBody>
      </p:sp>
      <p:pic>
        <p:nvPicPr>
          <p:cNvPr id="3" name="Picture 2"/>
          <p:cNvPicPr>
            <a:picLocks noChangeAspect="1"/>
          </p:cNvPicPr>
          <p:nvPr/>
        </p:nvPicPr>
        <p:blipFill>
          <a:blip r:embed="rId2"/>
          <a:stretch>
            <a:fillRect/>
          </a:stretch>
        </p:blipFill>
        <p:spPr>
          <a:xfrm>
            <a:off x="279619" y="738352"/>
            <a:ext cx="7150100" cy="4076700"/>
          </a:xfrm>
          <a:prstGeom prst="rect">
            <a:avLst/>
          </a:prstGeom>
        </p:spPr>
      </p:pic>
    </p:spTree>
    <p:extLst>
      <p:ext uri="{BB962C8B-B14F-4D97-AF65-F5344CB8AC3E}">
        <p14:creationId xmlns:p14="http://schemas.microsoft.com/office/powerpoint/2010/main" val="505253290"/>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Data Object</a:t>
            </a:r>
            <a:endParaRPr lang="en-US" dirty="0"/>
          </a:p>
        </p:txBody>
      </p:sp>
      <p:sp>
        <p:nvSpPr>
          <p:cNvPr id="5" name="Rounded Rectangle 4"/>
          <p:cNvSpPr/>
          <p:nvPr/>
        </p:nvSpPr>
        <p:spPr>
          <a:xfrm>
            <a:off x="5299092" y="1024759"/>
            <a:ext cx="3365938" cy="2057400"/>
          </a:xfrm>
          <a:prstGeom prst="roundRect">
            <a:avLst/>
          </a:prstGeom>
          <a:solidFill>
            <a:schemeClr val="accent1"/>
          </a:solidFill>
          <a:ln w="28575">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Not great code,</a:t>
            </a:r>
            <a:br>
              <a:rPr lang="en-US" sz="2000" dirty="0" smtClean="0">
                <a:solidFill>
                  <a:schemeClr val="tx2"/>
                </a:solidFill>
                <a:latin typeface="+mn-lt"/>
              </a:rPr>
            </a:br>
            <a:r>
              <a:rPr lang="en-US" sz="2000" dirty="0" smtClean="0">
                <a:solidFill>
                  <a:schemeClr val="tx2"/>
                </a:solidFill>
                <a:latin typeface="+mn-lt"/>
              </a:rPr>
              <a:t>but you get the idea.</a:t>
            </a:r>
            <a:br>
              <a:rPr lang="en-US" sz="2000" dirty="0" smtClean="0">
                <a:solidFill>
                  <a:schemeClr val="tx2"/>
                </a:solidFill>
                <a:latin typeface="+mn-lt"/>
              </a:rPr>
            </a:br>
            <a:r>
              <a:rPr lang="en-US" sz="2000" dirty="0" smtClean="0">
                <a:solidFill>
                  <a:schemeClr val="tx2"/>
                </a:solidFill>
                <a:latin typeface="+mn-lt"/>
              </a:rPr>
              <a:t/>
            </a:r>
            <a:br>
              <a:rPr lang="en-US" sz="2000" dirty="0" smtClean="0">
                <a:solidFill>
                  <a:schemeClr val="tx2"/>
                </a:solidFill>
                <a:latin typeface="+mn-lt"/>
              </a:rPr>
            </a:br>
            <a:r>
              <a:rPr lang="en-US" sz="2000" dirty="0" smtClean="0">
                <a:solidFill>
                  <a:schemeClr val="tx2"/>
                </a:solidFill>
                <a:latin typeface="+mn-lt"/>
              </a:rPr>
              <a:t>The SQL-ness of it</a:t>
            </a:r>
            <a:br>
              <a:rPr lang="en-US" sz="2000" dirty="0" smtClean="0">
                <a:solidFill>
                  <a:schemeClr val="tx2"/>
                </a:solidFill>
                <a:latin typeface="+mn-lt"/>
              </a:rPr>
            </a:br>
            <a:r>
              <a:rPr lang="en-US" sz="2000" dirty="0" smtClean="0">
                <a:solidFill>
                  <a:schemeClr val="tx2"/>
                </a:solidFill>
                <a:latin typeface="+mn-lt"/>
              </a:rPr>
              <a:t>is not visible to caller.</a:t>
            </a:r>
          </a:p>
        </p:txBody>
      </p:sp>
      <p:pic>
        <p:nvPicPr>
          <p:cNvPr id="6" name="Picture 5"/>
          <p:cNvPicPr>
            <a:picLocks noChangeAspect="1"/>
          </p:cNvPicPr>
          <p:nvPr/>
        </p:nvPicPr>
        <p:blipFill>
          <a:blip r:embed="rId2"/>
          <a:stretch>
            <a:fillRect/>
          </a:stretch>
        </p:blipFill>
        <p:spPr>
          <a:xfrm>
            <a:off x="218633" y="935808"/>
            <a:ext cx="4865746" cy="3750492"/>
          </a:xfrm>
          <a:prstGeom prst="rect">
            <a:avLst/>
          </a:prstGeom>
        </p:spPr>
      </p:pic>
    </p:spTree>
    <p:extLst>
      <p:ext uri="{BB962C8B-B14F-4D97-AF65-F5344CB8AC3E}">
        <p14:creationId xmlns:p14="http://schemas.microsoft.com/office/powerpoint/2010/main" val="89596126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err="1" smtClean="0"/>
              <a:t>CompanyDO</a:t>
            </a:r>
            <a:r>
              <a:rPr lang="en-US" dirty="0" smtClean="0"/>
              <a:t> Twice</a:t>
            </a:r>
            <a:endParaRPr lang="en-US" dirty="0"/>
          </a:p>
        </p:txBody>
      </p:sp>
      <p:pic>
        <p:nvPicPr>
          <p:cNvPr id="4" name="Picture 3"/>
          <p:cNvPicPr>
            <a:picLocks noChangeAspect="1"/>
          </p:cNvPicPr>
          <p:nvPr/>
        </p:nvPicPr>
        <p:blipFill>
          <a:blip r:embed="rId2"/>
          <a:stretch>
            <a:fillRect/>
          </a:stretch>
        </p:blipFill>
        <p:spPr>
          <a:xfrm>
            <a:off x="1001110" y="705657"/>
            <a:ext cx="7275786" cy="2030664"/>
          </a:xfrm>
          <a:prstGeom prst="rect">
            <a:avLst/>
          </a:prstGeom>
        </p:spPr>
      </p:pic>
      <p:pic>
        <p:nvPicPr>
          <p:cNvPr id="5" name="Picture 4"/>
          <p:cNvPicPr>
            <a:picLocks noChangeAspect="1"/>
          </p:cNvPicPr>
          <p:nvPr/>
        </p:nvPicPr>
        <p:blipFill>
          <a:blip r:embed="rId3"/>
          <a:stretch>
            <a:fillRect/>
          </a:stretch>
        </p:blipFill>
        <p:spPr>
          <a:xfrm>
            <a:off x="141889" y="2858008"/>
            <a:ext cx="2306364" cy="1195175"/>
          </a:xfrm>
          <a:prstGeom prst="rect">
            <a:avLst/>
          </a:prstGeom>
          <a:ln>
            <a:solidFill>
              <a:schemeClr val="bg2"/>
            </a:solidFill>
          </a:ln>
        </p:spPr>
      </p:pic>
      <p:sp>
        <p:nvSpPr>
          <p:cNvPr id="6" name="TextBox 5"/>
          <p:cNvSpPr txBox="1"/>
          <p:nvPr/>
        </p:nvSpPr>
        <p:spPr>
          <a:xfrm>
            <a:off x="1426780" y="326047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a:t>
            </a:r>
            <a:r>
              <a:rPr lang="en-US" sz="1400" baseline="30000" dirty="0" smtClean="0">
                <a:latin typeface="+mn-lt"/>
              </a:rPr>
              <a:t>st</a:t>
            </a:r>
            <a:r>
              <a:rPr lang="en-US" sz="1400" dirty="0" smtClean="0">
                <a:latin typeface="+mn-lt"/>
              </a:rPr>
              <a:t> Time</a:t>
            </a:r>
          </a:p>
        </p:txBody>
      </p:sp>
      <p:pic>
        <p:nvPicPr>
          <p:cNvPr id="7" name="Picture 6"/>
          <p:cNvPicPr>
            <a:picLocks noChangeAspect="1"/>
          </p:cNvPicPr>
          <p:nvPr/>
        </p:nvPicPr>
        <p:blipFill>
          <a:blip r:embed="rId4"/>
          <a:stretch>
            <a:fillRect/>
          </a:stretch>
        </p:blipFill>
        <p:spPr>
          <a:xfrm>
            <a:off x="2527081" y="3310758"/>
            <a:ext cx="6503276" cy="1300655"/>
          </a:xfrm>
          <a:prstGeom prst="rect">
            <a:avLst/>
          </a:prstGeom>
          <a:ln>
            <a:solidFill>
              <a:schemeClr val="bg2"/>
            </a:solidFill>
          </a:ln>
        </p:spPr>
      </p:pic>
      <p:sp>
        <p:nvSpPr>
          <p:cNvPr id="8" name="TextBox 7"/>
          <p:cNvSpPr txBox="1"/>
          <p:nvPr/>
        </p:nvSpPr>
        <p:spPr>
          <a:xfrm>
            <a:off x="6458608" y="334523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2</a:t>
            </a:r>
            <a:r>
              <a:rPr lang="en-US" sz="1400" baseline="30000" dirty="0" smtClean="0">
                <a:latin typeface="+mn-lt"/>
              </a:rPr>
              <a:t>nd</a:t>
            </a:r>
            <a:r>
              <a:rPr lang="en-US" sz="1400" dirty="0" smtClean="0">
                <a:latin typeface="+mn-lt"/>
              </a:rPr>
              <a:t> Time</a:t>
            </a:r>
          </a:p>
        </p:txBody>
      </p:sp>
    </p:spTree>
    <p:extLst>
      <p:ext uri="{BB962C8B-B14F-4D97-AF65-F5344CB8AC3E}">
        <p14:creationId xmlns:p14="http://schemas.microsoft.com/office/powerpoint/2010/main" val="867189469"/>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err="1" smtClean="0"/>
              <a:t>CompanyDO</a:t>
            </a:r>
            <a:r>
              <a:rPr lang="en-US" dirty="0" smtClean="0"/>
              <a:t> Twice</a:t>
            </a:r>
            <a:endParaRPr lang="en-US" dirty="0"/>
          </a:p>
        </p:txBody>
      </p:sp>
      <p:pic>
        <p:nvPicPr>
          <p:cNvPr id="4" name="Picture 3"/>
          <p:cNvPicPr>
            <a:picLocks noChangeAspect="1"/>
          </p:cNvPicPr>
          <p:nvPr/>
        </p:nvPicPr>
        <p:blipFill>
          <a:blip r:embed="rId2"/>
          <a:stretch>
            <a:fillRect/>
          </a:stretch>
        </p:blipFill>
        <p:spPr>
          <a:xfrm>
            <a:off x="1001110" y="705657"/>
            <a:ext cx="7275786" cy="2030664"/>
          </a:xfrm>
          <a:prstGeom prst="rect">
            <a:avLst/>
          </a:prstGeom>
        </p:spPr>
      </p:pic>
      <p:pic>
        <p:nvPicPr>
          <p:cNvPr id="5" name="Picture 4"/>
          <p:cNvPicPr>
            <a:picLocks noChangeAspect="1"/>
          </p:cNvPicPr>
          <p:nvPr/>
        </p:nvPicPr>
        <p:blipFill>
          <a:blip r:embed="rId3"/>
          <a:stretch>
            <a:fillRect/>
          </a:stretch>
        </p:blipFill>
        <p:spPr>
          <a:xfrm>
            <a:off x="141889" y="2858008"/>
            <a:ext cx="2306364" cy="1195175"/>
          </a:xfrm>
          <a:prstGeom prst="rect">
            <a:avLst/>
          </a:prstGeom>
          <a:ln>
            <a:solidFill>
              <a:schemeClr val="bg2"/>
            </a:solidFill>
          </a:ln>
        </p:spPr>
      </p:pic>
      <p:sp>
        <p:nvSpPr>
          <p:cNvPr id="6" name="TextBox 5"/>
          <p:cNvSpPr txBox="1"/>
          <p:nvPr/>
        </p:nvSpPr>
        <p:spPr>
          <a:xfrm>
            <a:off x="1426780" y="326047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a:t>
            </a:r>
            <a:r>
              <a:rPr lang="en-US" sz="1400" baseline="30000" dirty="0" smtClean="0">
                <a:latin typeface="+mn-lt"/>
              </a:rPr>
              <a:t>st</a:t>
            </a:r>
            <a:r>
              <a:rPr lang="en-US" sz="1400" dirty="0" smtClean="0">
                <a:latin typeface="+mn-lt"/>
              </a:rPr>
              <a:t> Time</a:t>
            </a:r>
          </a:p>
        </p:txBody>
      </p:sp>
      <p:pic>
        <p:nvPicPr>
          <p:cNvPr id="7" name="Picture 6"/>
          <p:cNvPicPr>
            <a:picLocks noChangeAspect="1"/>
          </p:cNvPicPr>
          <p:nvPr/>
        </p:nvPicPr>
        <p:blipFill>
          <a:blip r:embed="rId4"/>
          <a:stretch>
            <a:fillRect/>
          </a:stretch>
        </p:blipFill>
        <p:spPr>
          <a:xfrm>
            <a:off x="2527081" y="3310758"/>
            <a:ext cx="6503276" cy="1300655"/>
          </a:xfrm>
          <a:prstGeom prst="rect">
            <a:avLst/>
          </a:prstGeom>
          <a:ln>
            <a:solidFill>
              <a:schemeClr val="bg2"/>
            </a:solidFill>
          </a:ln>
        </p:spPr>
      </p:pic>
      <p:sp>
        <p:nvSpPr>
          <p:cNvPr id="8" name="TextBox 7"/>
          <p:cNvSpPr txBox="1"/>
          <p:nvPr/>
        </p:nvSpPr>
        <p:spPr>
          <a:xfrm>
            <a:off x="6458608" y="334523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smtClean="0">
                <a:latin typeface="+mn-lt"/>
              </a:rPr>
              <a:t>2</a:t>
            </a:r>
            <a:r>
              <a:rPr lang="en-US" sz="1400" baseline="30000" smtClean="0">
                <a:latin typeface="+mn-lt"/>
              </a:rPr>
              <a:t>nd</a:t>
            </a:r>
            <a:r>
              <a:rPr lang="en-US" sz="1400" smtClean="0">
                <a:latin typeface="+mn-lt"/>
              </a:rPr>
              <a:t> Time</a:t>
            </a:r>
            <a:endParaRPr lang="en-US" sz="1400" dirty="0" smtClean="0">
              <a:latin typeface="+mn-lt"/>
            </a:endParaRPr>
          </a:p>
        </p:txBody>
      </p:sp>
      <p:sp>
        <p:nvSpPr>
          <p:cNvPr id="3" name="Rounded Rectangle 2"/>
          <p:cNvSpPr/>
          <p:nvPr/>
        </p:nvSpPr>
        <p:spPr>
          <a:xfrm>
            <a:off x="2448254" y="705657"/>
            <a:ext cx="6435616" cy="2478977"/>
          </a:xfrm>
          <a:prstGeom prst="roundRect">
            <a:avLst/>
          </a:prstGeom>
          <a:solidFill>
            <a:schemeClr val="accent1"/>
          </a:solidFill>
          <a:ln w="28575">
            <a:solidFill>
              <a:schemeClr val="bg2"/>
            </a:solidFill>
          </a:ln>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The SQL-ness shows through.</a:t>
            </a:r>
          </a:p>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There should be a standard architecture for DO-layer</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Return codes and messages.</a:t>
            </a:r>
          </a:p>
          <a:p>
            <a:pPr marL="800100" lvl="1" indent="-342900">
              <a:lnSpc>
                <a:spcPct val="90000"/>
              </a:lnSpc>
              <a:spcBef>
                <a:spcPts val="600"/>
              </a:spcBef>
              <a:spcAft>
                <a:spcPts val="0"/>
              </a:spcAft>
              <a:buFont typeface="Arial" charset="0"/>
              <a:buChar char="•"/>
            </a:pPr>
            <a:r>
              <a:rPr lang="en-US" sz="2000" dirty="0" smtClean="0">
                <a:solidFill>
                  <a:schemeClr val="tx2"/>
                </a:solidFill>
                <a:latin typeface="+mn-lt"/>
              </a:rPr>
              <a:t>Data formats</a:t>
            </a:r>
          </a:p>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Regardless of the specific DB engine.</a:t>
            </a:r>
          </a:p>
        </p:txBody>
      </p:sp>
    </p:spTree>
    <p:extLst>
      <p:ext uri="{BB962C8B-B14F-4D97-AF65-F5344CB8AC3E}">
        <p14:creationId xmlns:p14="http://schemas.microsoft.com/office/powerpoint/2010/main" val="463625934"/>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CompanyBO</a:t>
            </a:r>
            <a:endParaRPr lang="en-US" dirty="0"/>
          </a:p>
        </p:txBody>
      </p:sp>
      <p:pic>
        <p:nvPicPr>
          <p:cNvPr id="3" name="Picture 2"/>
          <p:cNvPicPr>
            <a:picLocks noChangeAspect="1"/>
          </p:cNvPicPr>
          <p:nvPr/>
        </p:nvPicPr>
        <p:blipFill>
          <a:blip r:embed="rId2"/>
          <a:stretch>
            <a:fillRect/>
          </a:stretch>
        </p:blipFill>
        <p:spPr>
          <a:xfrm>
            <a:off x="232230" y="861411"/>
            <a:ext cx="8432800" cy="3136900"/>
          </a:xfrm>
          <a:prstGeom prst="rect">
            <a:avLst/>
          </a:prstGeom>
        </p:spPr>
      </p:pic>
    </p:spTree>
    <p:extLst>
      <p:ext uri="{BB962C8B-B14F-4D97-AF65-F5344CB8AC3E}">
        <p14:creationId xmlns:p14="http://schemas.microsoft.com/office/powerpoint/2010/main" val="2022795228"/>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CompanyBO</a:t>
            </a:r>
            <a:endParaRPr lang="en-US" dirty="0"/>
          </a:p>
        </p:txBody>
      </p:sp>
      <p:sp>
        <p:nvSpPr>
          <p:cNvPr id="5" name="Content Placeholder 4"/>
          <p:cNvSpPr>
            <a:spLocks noGrp="1"/>
          </p:cNvSpPr>
          <p:nvPr>
            <p:ph sz="half" idx="1"/>
          </p:nvPr>
        </p:nvSpPr>
        <p:spPr>
          <a:xfrm>
            <a:off x="244366" y="969264"/>
            <a:ext cx="3405351" cy="3545980"/>
          </a:xfrm>
        </p:spPr>
        <p:txBody>
          <a:bodyPr/>
          <a:lstStyle/>
          <a:p>
            <a:r>
              <a:rPr lang="en-US" dirty="0" smtClean="0"/>
              <a:t>Pretty straightforward</a:t>
            </a:r>
          </a:p>
          <a:p>
            <a:r>
              <a:rPr lang="en-US" dirty="0" smtClean="0"/>
              <a:t>A real application would have more complicated code</a:t>
            </a:r>
          </a:p>
          <a:p>
            <a:pPr lvl="1"/>
            <a:r>
              <a:rPr lang="en-US" dirty="0" smtClean="0">
                <a:solidFill>
                  <a:srgbClr val="FF0000"/>
                </a:solidFill>
              </a:rPr>
              <a:t>Precondition validation</a:t>
            </a:r>
          </a:p>
          <a:p>
            <a:pPr lvl="1"/>
            <a:r>
              <a:rPr lang="en-US" dirty="0" smtClean="0">
                <a:solidFill>
                  <a:srgbClr val="7030A0"/>
                </a:solidFill>
              </a:rPr>
              <a:t>Post-condition</a:t>
            </a:r>
          </a:p>
          <a:p>
            <a:pPr lvl="2"/>
            <a:r>
              <a:rPr lang="en-US" dirty="0" smtClean="0">
                <a:solidFill>
                  <a:srgbClr val="7030A0"/>
                </a:solidFill>
              </a:rPr>
              <a:t>Validation</a:t>
            </a:r>
          </a:p>
          <a:p>
            <a:pPr lvl="2"/>
            <a:r>
              <a:rPr lang="en-US" dirty="0" smtClean="0">
                <a:solidFill>
                  <a:srgbClr val="7030A0"/>
                </a:solidFill>
              </a:rPr>
              <a:t>Side effects</a:t>
            </a:r>
          </a:p>
          <a:p>
            <a:pPr lvl="1"/>
            <a:r>
              <a:rPr lang="en-US" dirty="0" smtClean="0">
                <a:solidFill>
                  <a:srgbClr val="0070C0"/>
                </a:solidFill>
              </a:rPr>
              <a:t>Error recovery/retry.</a:t>
            </a:r>
          </a:p>
          <a:p>
            <a:r>
              <a:rPr lang="en-US" dirty="0" smtClean="0"/>
              <a:t>Pattern is very similar for</a:t>
            </a:r>
          </a:p>
          <a:p>
            <a:pPr lvl="1"/>
            <a:r>
              <a:rPr lang="en-US" dirty="0" smtClean="0"/>
              <a:t>All methods on a BO</a:t>
            </a:r>
          </a:p>
          <a:p>
            <a:pPr lvl="1"/>
            <a:r>
              <a:rPr lang="en-US" dirty="0" smtClean="0"/>
              <a:t>All BOs.</a:t>
            </a:r>
            <a:endParaRPr lang="en-US" dirty="0"/>
          </a:p>
        </p:txBody>
      </p:sp>
      <p:pic>
        <p:nvPicPr>
          <p:cNvPr id="4" name="Picture 3"/>
          <p:cNvPicPr>
            <a:picLocks noChangeAspect="1"/>
          </p:cNvPicPr>
          <p:nvPr/>
        </p:nvPicPr>
        <p:blipFill>
          <a:blip r:embed="rId2"/>
          <a:stretch>
            <a:fillRect/>
          </a:stretch>
        </p:blipFill>
        <p:spPr>
          <a:xfrm>
            <a:off x="3766506" y="196172"/>
            <a:ext cx="5022769" cy="4586006"/>
          </a:xfrm>
          <a:prstGeom prst="rect">
            <a:avLst/>
          </a:prstGeom>
        </p:spPr>
      </p:pic>
      <p:sp>
        <p:nvSpPr>
          <p:cNvPr id="6" name="Rectangle 5"/>
          <p:cNvSpPr/>
          <p:nvPr/>
        </p:nvSpPr>
        <p:spPr>
          <a:xfrm>
            <a:off x="4114800" y="654270"/>
            <a:ext cx="3160986" cy="709448"/>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834757" y="2159875"/>
            <a:ext cx="3339663" cy="283780"/>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4834756" y="3053255"/>
            <a:ext cx="3339664" cy="283780"/>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4411715" y="4133192"/>
            <a:ext cx="3339664" cy="283780"/>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191008789"/>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Benefits</a:t>
            </a:r>
            <a:endParaRPr lang="en-US" dirty="0"/>
          </a:p>
        </p:txBody>
      </p:sp>
      <p:pic>
        <p:nvPicPr>
          <p:cNvPr id="3" name="Picture 2"/>
          <p:cNvPicPr>
            <a:picLocks noChangeAspect="1"/>
          </p:cNvPicPr>
          <p:nvPr/>
        </p:nvPicPr>
        <p:blipFill>
          <a:blip r:embed="rId2"/>
          <a:stretch>
            <a:fillRect/>
          </a:stretch>
        </p:blipFill>
        <p:spPr>
          <a:xfrm>
            <a:off x="289931" y="583970"/>
            <a:ext cx="7352371" cy="1423039"/>
          </a:xfrm>
          <a:prstGeom prst="rect">
            <a:avLst/>
          </a:prstGeom>
        </p:spPr>
      </p:pic>
      <p:sp>
        <p:nvSpPr>
          <p:cNvPr id="4" name="Rectangle 3"/>
          <p:cNvSpPr/>
          <p:nvPr/>
        </p:nvSpPr>
        <p:spPr>
          <a:xfrm>
            <a:off x="2644899" y="1761893"/>
            <a:ext cx="1666906" cy="181779"/>
          </a:xfrm>
          <a:prstGeom prst="rect">
            <a:avLst/>
          </a:prstGeom>
          <a:noFill/>
          <a:ln w="38100">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pic>
        <p:nvPicPr>
          <p:cNvPr id="5" name="Picture 4"/>
          <p:cNvPicPr>
            <a:picLocks noChangeAspect="1"/>
          </p:cNvPicPr>
          <p:nvPr/>
        </p:nvPicPr>
        <p:blipFill>
          <a:blip r:embed="rId3"/>
          <a:stretch>
            <a:fillRect/>
          </a:stretch>
        </p:blipFill>
        <p:spPr>
          <a:xfrm>
            <a:off x="329067" y="3248103"/>
            <a:ext cx="8432800" cy="1130300"/>
          </a:xfrm>
          <a:prstGeom prst="rect">
            <a:avLst/>
          </a:prstGeom>
        </p:spPr>
      </p:pic>
      <p:sp>
        <p:nvSpPr>
          <p:cNvPr id="6" name="TextBox 5"/>
          <p:cNvSpPr txBox="1"/>
          <p:nvPr/>
        </p:nvSpPr>
        <p:spPr>
          <a:xfrm>
            <a:off x="1077951" y="2594517"/>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OK. No search is perfect.</a:t>
            </a:r>
          </a:p>
        </p:txBody>
      </p:sp>
    </p:spTree>
    <p:extLst>
      <p:ext uri="{BB962C8B-B14F-4D97-AF65-F5344CB8AC3E}">
        <p14:creationId xmlns:p14="http://schemas.microsoft.com/office/powerpoint/2010/main" val="625492664"/>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(BPMN Diagram)</a:t>
            </a:r>
            <a:endParaRPr lang="en-US" dirty="0"/>
          </a:p>
        </p:txBody>
      </p:sp>
      <p:pic>
        <p:nvPicPr>
          <p:cNvPr id="6" name="Picture 5"/>
          <p:cNvPicPr>
            <a:picLocks noChangeAspect="1"/>
          </p:cNvPicPr>
          <p:nvPr/>
        </p:nvPicPr>
        <p:blipFill>
          <a:blip r:embed="rId2"/>
          <a:stretch>
            <a:fillRect/>
          </a:stretch>
        </p:blipFill>
        <p:spPr>
          <a:xfrm>
            <a:off x="919975" y="583970"/>
            <a:ext cx="6498464" cy="4161429"/>
          </a:xfrm>
          <a:prstGeom prst="rect">
            <a:avLst/>
          </a:prstGeom>
        </p:spPr>
      </p:pic>
      <p:sp>
        <p:nvSpPr>
          <p:cNvPr id="4" name="Rectangle 3"/>
          <p:cNvSpPr/>
          <p:nvPr/>
        </p:nvSpPr>
        <p:spPr>
          <a:xfrm>
            <a:off x="1608083" y="819806"/>
            <a:ext cx="788276" cy="1198179"/>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ectangle 4"/>
          <p:cNvSpPr/>
          <p:nvPr/>
        </p:nvSpPr>
        <p:spPr>
          <a:xfrm>
            <a:off x="1145624" y="829877"/>
            <a:ext cx="6145927" cy="612667"/>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7030A0"/>
              </a:solidFill>
              <a:latin typeface="+mn-lt"/>
            </a:endParaRPr>
          </a:p>
        </p:txBody>
      </p:sp>
      <p:sp>
        <p:nvSpPr>
          <p:cNvPr id="3" name="TextBox 2"/>
          <p:cNvSpPr txBox="1"/>
          <p:nvPr/>
        </p:nvSpPr>
        <p:spPr>
          <a:xfrm>
            <a:off x="551793" y="270378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endParaRPr lang="en-US" sz="2000" dirty="0" err="1" smtClean="0">
              <a:latin typeface="+mn-lt"/>
            </a:endParaRPr>
          </a:p>
        </p:txBody>
      </p:sp>
      <p:sp>
        <p:nvSpPr>
          <p:cNvPr id="7" name="TextBox 6"/>
          <p:cNvSpPr txBox="1"/>
          <p:nvPr/>
        </p:nvSpPr>
        <p:spPr>
          <a:xfrm>
            <a:off x="181303" y="2810192"/>
            <a:ext cx="4233042" cy="914400"/>
          </a:xfrm>
          <a:prstGeom prst="rect">
            <a:avLst/>
          </a:prstGeom>
          <a:solidFill>
            <a:schemeClr val="tx2"/>
          </a:solidFill>
        </p:spPr>
        <p:txBody>
          <a:bodyPr wrap="none" rtlCol="0">
            <a:noAutofit/>
          </a:bodyPr>
          <a:lstStyle/>
          <a:p>
            <a:pPr marL="342900" indent="-342900">
              <a:lnSpc>
                <a:spcPct val="90000"/>
              </a:lnSpc>
              <a:spcBef>
                <a:spcPts val="600"/>
              </a:spcBef>
              <a:spcAft>
                <a:spcPts val="0"/>
              </a:spcAft>
              <a:buClr>
                <a:schemeClr val="bg1"/>
              </a:buClr>
              <a:buFont typeface="Arial" charset="0"/>
              <a:buChar char="•"/>
            </a:pPr>
            <a:r>
              <a:rPr lang="en-US" sz="2000" dirty="0" smtClean="0">
                <a:solidFill>
                  <a:srgbClr val="0070C0"/>
                </a:solidFill>
                <a:latin typeface="+mn-lt"/>
              </a:rPr>
              <a:t>We have seen how to build the steps.</a:t>
            </a:r>
          </a:p>
          <a:p>
            <a:pPr marL="342900" indent="-342900">
              <a:lnSpc>
                <a:spcPct val="90000"/>
              </a:lnSpc>
              <a:spcBef>
                <a:spcPts val="600"/>
              </a:spcBef>
              <a:spcAft>
                <a:spcPts val="0"/>
              </a:spcAft>
              <a:buClr>
                <a:schemeClr val="bg1"/>
              </a:buClr>
              <a:buFont typeface="Arial" charset="0"/>
              <a:buChar char="•"/>
            </a:pPr>
            <a:r>
              <a:rPr lang="en-US" sz="2000" dirty="0" smtClean="0">
                <a:solidFill>
                  <a:srgbClr val="7030A0"/>
                </a:solidFill>
                <a:latin typeface="+mn-lt"/>
              </a:rPr>
              <a:t>How about the sequence?</a:t>
            </a:r>
          </a:p>
        </p:txBody>
      </p:sp>
    </p:spTree>
    <p:extLst>
      <p:ext uri="{BB962C8B-B14F-4D97-AF65-F5344CB8AC3E}">
        <p14:creationId xmlns:p14="http://schemas.microsoft.com/office/powerpoint/2010/main" val="1099425494"/>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9192" y="631405"/>
            <a:ext cx="6438900" cy="2565400"/>
          </a:xfrm>
          <a:prstGeom prst="rect">
            <a:avLst/>
          </a:prstGeom>
        </p:spPr>
      </p:pic>
      <p:sp>
        <p:nvSpPr>
          <p:cNvPr id="2" name="Title 1"/>
          <p:cNvSpPr>
            <a:spLocks noGrp="1"/>
          </p:cNvSpPr>
          <p:nvPr>
            <p:ph type="title"/>
          </p:nvPr>
        </p:nvSpPr>
        <p:spPr/>
        <p:txBody>
          <a:bodyPr/>
          <a:lstStyle/>
          <a:p>
            <a:r>
              <a:rPr lang="en-US" dirty="0" err="1" smtClean="0"/>
              <a:t>CRMService</a:t>
            </a:r>
            <a:endParaRPr lang="en-US" dirty="0"/>
          </a:p>
        </p:txBody>
      </p:sp>
      <p:sp>
        <p:nvSpPr>
          <p:cNvPr id="6" name="Right Brace 5"/>
          <p:cNvSpPr/>
          <p:nvPr/>
        </p:nvSpPr>
        <p:spPr>
          <a:xfrm>
            <a:off x="4056736" y="465082"/>
            <a:ext cx="488731" cy="1158766"/>
          </a:xfrm>
          <a:prstGeom prst="rightBrace">
            <a:avLst>
              <a:gd name="adj1" fmla="val 8333"/>
              <a:gd name="adj2" fmla="val 5204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4942489" y="227842"/>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charset="0"/>
              <a:buChar char="•"/>
            </a:pPr>
            <a:r>
              <a:rPr lang="en-US" sz="1600" dirty="0" smtClean="0">
                <a:solidFill>
                  <a:srgbClr val="FF0000"/>
                </a:solidFill>
                <a:latin typeface="+mn-lt"/>
              </a:rPr>
              <a:t>Would prefer not to have to hardcode</a:t>
            </a:r>
            <a:br>
              <a:rPr lang="en-US" sz="1600" dirty="0" smtClean="0">
                <a:solidFill>
                  <a:srgbClr val="FF0000"/>
                </a:solidFill>
                <a:latin typeface="+mn-lt"/>
              </a:rPr>
            </a:br>
            <a:r>
              <a:rPr lang="en-US" sz="1600" dirty="0" smtClean="0">
                <a:solidFill>
                  <a:srgbClr val="FF0000"/>
                </a:solidFill>
                <a:latin typeface="+mn-lt"/>
              </a:rPr>
              <a:t>knowledge of using BO or Proxy.</a:t>
            </a:r>
          </a:p>
          <a:p>
            <a:pPr marL="285750" indent="-285750">
              <a:lnSpc>
                <a:spcPct val="90000"/>
              </a:lnSpc>
              <a:spcBef>
                <a:spcPts val="600"/>
              </a:spcBef>
              <a:spcAft>
                <a:spcPts val="0"/>
              </a:spcAft>
              <a:buClr>
                <a:schemeClr val="bg1"/>
              </a:buClr>
              <a:buFont typeface="Arial" charset="0"/>
              <a:buChar char="•"/>
            </a:pPr>
            <a:r>
              <a:rPr lang="en-US" sz="1600" dirty="0" smtClean="0">
                <a:solidFill>
                  <a:srgbClr val="FF0000"/>
                </a:solidFill>
                <a:latin typeface="+mn-lt"/>
              </a:rPr>
              <a:t>There is a Service Locator pattern for</a:t>
            </a:r>
            <a:br>
              <a:rPr lang="en-US" sz="1600" dirty="0" smtClean="0">
                <a:solidFill>
                  <a:srgbClr val="FF0000"/>
                </a:solidFill>
                <a:latin typeface="+mn-lt"/>
              </a:rPr>
            </a:br>
            <a:r>
              <a:rPr lang="en-US" sz="1600" dirty="0" smtClean="0">
                <a:solidFill>
                  <a:srgbClr val="FF0000"/>
                </a:solidFill>
                <a:latin typeface="+mn-lt"/>
              </a:rPr>
              <a:t>this situation.</a:t>
            </a:r>
          </a:p>
          <a:p>
            <a:pPr marL="285750" indent="-285750">
              <a:lnSpc>
                <a:spcPct val="90000"/>
              </a:lnSpc>
              <a:spcBef>
                <a:spcPts val="600"/>
              </a:spcBef>
              <a:spcAft>
                <a:spcPts val="0"/>
              </a:spcAft>
              <a:buClr>
                <a:schemeClr val="bg1"/>
              </a:buClr>
              <a:buFont typeface="Arial" charset="0"/>
              <a:buChar char="•"/>
            </a:pPr>
            <a:r>
              <a:rPr lang="en-US" sz="1600" dirty="0" smtClean="0">
                <a:solidFill>
                  <a:srgbClr val="FF0000"/>
                </a:solidFill>
                <a:latin typeface="+mn-lt"/>
              </a:rPr>
              <a:t>The code would</a:t>
            </a:r>
          </a:p>
          <a:p>
            <a:pPr marL="742950" lvl="1" indent="-285750">
              <a:lnSpc>
                <a:spcPct val="90000"/>
              </a:lnSpc>
              <a:spcBef>
                <a:spcPts val="600"/>
              </a:spcBef>
              <a:spcAft>
                <a:spcPts val="0"/>
              </a:spcAft>
              <a:buClr>
                <a:schemeClr val="bg1"/>
              </a:buClr>
              <a:buFont typeface="Arial" charset="0"/>
              <a:buChar char="•"/>
            </a:pPr>
            <a:r>
              <a:rPr lang="en-US" sz="1600" dirty="0" smtClean="0">
                <a:solidFill>
                  <a:srgbClr val="FF0000"/>
                </a:solidFill>
                <a:latin typeface="+mn-lt"/>
              </a:rPr>
              <a:t>Require the Service Locator</a:t>
            </a:r>
          </a:p>
          <a:p>
            <a:pPr marL="742950" lvl="1" indent="-285750">
              <a:lnSpc>
                <a:spcPct val="90000"/>
              </a:lnSpc>
              <a:spcBef>
                <a:spcPts val="600"/>
              </a:spcBef>
              <a:spcAft>
                <a:spcPts val="0"/>
              </a:spcAft>
              <a:buClr>
                <a:schemeClr val="bg1"/>
              </a:buClr>
              <a:buFont typeface="Arial" charset="0"/>
              <a:buChar char="•"/>
            </a:pPr>
            <a:r>
              <a:rPr lang="en-US" sz="1600" dirty="0" smtClean="0">
                <a:solidFill>
                  <a:srgbClr val="FF0000"/>
                </a:solidFill>
                <a:latin typeface="+mn-lt"/>
              </a:rPr>
              <a:t>Which would know whether to call</a:t>
            </a:r>
            <a:br>
              <a:rPr lang="en-US" sz="1600" dirty="0" smtClean="0">
                <a:solidFill>
                  <a:srgbClr val="FF0000"/>
                </a:solidFill>
                <a:latin typeface="+mn-lt"/>
              </a:rPr>
            </a:br>
            <a:r>
              <a:rPr lang="en-US" sz="1600" dirty="0" smtClean="0">
                <a:solidFill>
                  <a:srgbClr val="FF0000"/>
                </a:solidFill>
                <a:latin typeface="+mn-lt"/>
              </a:rPr>
              <a:t>was local or remote.</a:t>
            </a:r>
          </a:p>
        </p:txBody>
      </p:sp>
      <p:pic>
        <p:nvPicPr>
          <p:cNvPr id="8" name="Picture 7"/>
          <p:cNvPicPr>
            <a:picLocks noChangeAspect="1"/>
          </p:cNvPicPr>
          <p:nvPr/>
        </p:nvPicPr>
        <p:blipFill>
          <a:blip r:embed="rId3"/>
          <a:stretch>
            <a:fillRect/>
          </a:stretch>
        </p:blipFill>
        <p:spPr>
          <a:xfrm>
            <a:off x="5541579" y="2467302"/>
            <a:ext cx="2786556" cy="2345121"/>
          </a:xfrm>
          <a:prstGeom prst="rect">
            <a:avLst/>
          </a:prstGeom>
          <a:ln w="38100">
            <a:solidFill>
              <a:srgbClr val="7030A0"/>
            </a:solidFill>
          </a:ln>
        </p:spPr>
      </p:pic>
      <p:sp>
        <p:nvSpPr>
          <p:cNvPr id="11" name="TextBox 10"/>
          <p:cNvSpPr txBox="1"/>
          <p:nvPr/>
        </p:nvSpPr>
        <p:spPr>
          <a:xfrm>
            <a:off x="99192" y="309021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Wait!</a:t>
            </a:r>
          </a:p>
          <a:p>
            <a:pPr>
              <a:lnSpc>
                <a:spcPct val="90000"/>
              </a:lnSpc>
              <a:spcBef>
                <a:spcPts val="600"/>
              </a:spcBef>
              <a:spcAft>
                <a:spcPts val="0"/>
              </a:spcAft>
              <a:buClr>
                <a:schemeClr val="bg1"/>
              </a:buClr>
            </a:pPr>
            <a:r>
              <a:rPr lang="en-US" sz="2000" dirty="0" smtClean="0">
                <a:latin typeface="+mn-lt"/>
              </a:rPr>
              <a:t>I need the</a:t>
            </a:r>
          </a:p>
          <a:p>
            <a:pPr marL="342900" indent="-342900">
              <a:lnSpc>
                <a:spcPct val="90000"/>
              </a:lnSpc>
              <a:spcBef>
                <a:spcPts val="600"/>
              </a:spcBef>
              <a:spcAft>
                <a:spcPts val="0"/>
              </a:spcAft>
              <a:buClr>
                <a:schemeClr val="bg1"/>
              </a:buClr>
              <a:buFont typeface="Arial" charset="0"/>
              <a:buChar char="•"/>
            </a:pPr>
            <a:r>
              <a:rPr lang="en-US" sz="2000" dirty="0" smtClean="0">
                <a:latin typeface="+mn-lt"/>
              </a:rPr>
              <a:t>Address and the Contact URLs before I can</a:t>
            </a:r>
            <a:br>
              <a:rPr lang="en-US" sz="2000" dirty="0" smtClean="0">
                <a:latin typeface="+mn-lt"/>
              </a:rPr>
            </a:br>
            <a:r>
              <a:rPr lang="en-US" sz="2000" dirty="0" smtClean="0">
                <a:latin typeface="+mn-lt"/>
              </a:rPr>
              <a:t>create the Company.</a:t>
            </a:r>
          </a:p>
          <a:p>
            <a:pPr marL="342900" indent="-342900">
              <a:lnSpc>
                <a:spcPct val="90000"/>
              </a:lnSpc>
              <a:spcBef>
                <a:spcPts val="600"/>
              </a:spcBef>
              <a:spcAft>
                <a:spcPts val="0"/>
              </a:spcAft>
              <a:buClr>
                <a:schemeClr val="bg1"/>
              </a:buClr>
              <a:buFont typeface="Arial" charset="0"/>
              <a:buChar char="•"/>
            </a:pPr>
            <a:r>
              <a:rPr lang="en-US" sz="2000" dirty="0" smtClean="0">
                <a:latin typeface="+mn-lt"/>
              </a:rPr>
              <a:t>And the Person before I can create the Contact</a:t>
            </a:r>
            <a:br>
              <a:rPr lang="en-US" sz="2000" dirty="0" smtClean="0">
                <a:latin typeface="+mn-lt"/>
              </a:rPr>
            </a:br>
            <a:endParaRPr lang="en-US" sz="2000" dirty="0" smtClean="0">
              <a:latin typeface="+mn-lt"/>
            </a:endParaRPr>
          </a:p>
        </p:txBody>
      </p:sp>
    </p:spTree>
    <p:extLst>
      <p:ext uri="{BB962C8B-B14F-4D97-AF65-F5344CB8AC3E}">
        <p14:creationId xmlns:p14="http://schemas.microsoft.com/office/powerpoint/2010/main" val="183599312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Epic Fail!</a:t>
            </a:r>
            <a:endParaRPr lang="en-US" dirty="0"/>
          </a:p>
        </p:txBody>
      </p:sp>
      <p:pic>
        <p:nvPicPr>
          <p:cNvPr id="3" name="Picture 2"/>
          <p:cNvPicPr>
            <a:picLocks noChangeAspect="1"/>
          </p:cNvPicPr>
          <p:nvPr/>
        </p:nvPicPr>
        <p:blipFill>
          <a:blip r:embed="rId2"/>
          <a:stretch>
            <a:fillRect/>
          </a:stretch>
        </p:blipFill>
        <p:spPr>
          <a:xfrm>
            <a:off x="919975" y="583970"/>
            <a:ext cx="6498464" cy="4161429"/>
          </a:xfrm>
          <a:prstGeom prst="rect">
            <a:avLst/>
          </a:prstGeom>
        </p:spPr>
      </p:pic>
      <p:sp>
        <p:nvSpPr>
          <p:cNvPr id="4" name="Multiply 3"/>
          <p:cNvSpPr/>
          <p:nvPr/>
        </p:nvSpPr>
        <p:spPr>
          <a:xfrm>
            <a:off x="1512717" y="91298"/>
            <a:ext cx="5644828" cy="5052202"/>
          </a:xfrm>
          <a:prstGeom prst="mathMultiply">
            <a:avLst/>
          </a:prstGeom>
          <a:solidFill>
            <a:schemeClr val="accent1"/>
          </a:solidFill>
          <a:ln w="28575">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92699887"/>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this is Better?</a:t>
            </a:r>
            <a:endParaRPr lang="en-US" dirty="0"/>
          </a:p>
        </p:txBody>
      </p:sp>
      <p:pic>
        <p:nvPicPr>
          <p:cNvPr id="4" name="Picture 3"/>
          <p:cNvPicPr>
            <a:picLocks noChangeAspect="1"/>
          </p:cNvPicPr>
          <p:nvPr/>
        </p:nvPicPr>
        <p:blipFill>
          <a:blip r:embed="rId2"/>
          <a:stretch>
            <a:fillRect/>
          </a:stretch>
        </p:blipFill>
        <p:spPr>
          <a:xfrm>
            <a:off x="591206" y="651876"/>
            <a:ext cx="6458149" cy="4145333"/>
          </a:xfrm>
          <a:prstGeom prst="rect">
            <a:avLst/>
          </a:prstGeom>
        </p:spPr>
      </p:pic>
    </p:spTree>
    <p:extLst>
      <p:ext uri="{BB962C8B-B14F-4D97-AF65-F5344CB8AC3E}">
        <p14:creationId xmlns:p14="http://schemas.microsoft.com/office/powerpoint/2010/main" val="1830853213"/>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this is Better?</a:t>
            </a:r>
            <a:endParaRPr lang="en-US" dirty="0"/>
          </a:p>
        </p:txBody>
      </p:sp>
      <p:pic>
        <p:nvPicPr>
          <p:cNvPr id="4" name="Picture 3"/>
          <p:cNvPicPr>
            <a:picLocks noChangeAspect="1"/>
          </p:cNvPicPr>
          <p:nvPr/>
        </p:nvPicPr>
        <p:blipFill>
          <a:blip r:embed="rId2"/>
          <a:stretch>
            <a:fillRect/>
          </a:stretch>
        </p:blipFill>
        <p:spPr>
          <a:xfrm>
            <a:off x="591206" y="651876"/>
            <a:ext cx="6458149" cy="4145333"/>
          </a:xfrm>
          <a:prstGeom prst="rect">
            <a:avLst/>
          </a:prstGeom>
        </p:spPr>
      </p:pic>
      <p:sp>
        <p:nvSpPr>
          <p:cNvPr id="6" name="Rounded Rectangle 5"/>
          <p:cNvSpPr/>
          <p:nvPr/>
        </p:nvSpPr>
        <p:spPr>
          <a:xfrm>
            <a:off x="4540469" y="2751083"/>
            <a:ext cx="4272455" cy="1939158"/>
          </a:xfrm>
          <a:prstGeom prst="roundRect">
            <a:avLst/>
          </a:prstGeom>
          <a:solidFill>
            <a:schemeClr val="accent1"/>
          </a:solidFill>
          <a:ln w="28575">
            <a:solidFill>
              <a:schemeClr val="bg2"/>
            </a:solidFill>
          </a:ln>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But you said something about this being a task?</a:t>
            </a:r>
          </a:p>
          <a:p>
            <a:pPr marL="342900" indent="-342900">
              <a:lnSpc>
                <a:spcPct val="90000"/>
              </a:lnSpc>
              <a:spcBef>
                <a:spcPts val="600"/>
              </a:spcBef>
              <a:spcAft>
                <a:spcPts val="0"/>
              </a:spcAft>
              <a:buFont typeface="Arial" charset="0"/>
              <a:buChar char="•"/>
            </a:pPr>
            <a:r>
              <a:rPr lang="en-US" sz="2000" dirty="0" smtClean="0">
                <a:solidFill>
                  <a:schemeClr val="tx2"/>
                </a:solidFill>
                <a:latin typeface="+mn-lt"/>
              </a:rPr>
              <a:t>What is the difference between a task and function call?</a:t>
            </a:r>
          </a:p>
          <a:p>
            <a:pPr>
              <a:lnSpc>
                <a:spcPct val="90000"/>
              </a:lnSpc>
              <a:spcBef>
                <a:spcPts val="600"/>
              </a:spcBef>
              <a:spcAft>
                <a:spcPts val="0"/>
              </a:spcAft>
            </a:pPr>
            <a:endParaRPr lang="en-US" sz="2000" dirty="0" smtClean="0">
              <a:solidFill>
                <a:schemeClr val="tx2"/>
              </a:solidFill>
              <a:latin typeface="+mn-lt"/>
            </a:endParaRPr>
          </a:p>
        </p:txBody>
      </p:sp>
      <p:cxnSp>
        <p:nvCxnSpPr>
          <p:cNvPr id="8" name="Straight Arrow Connector 7"/>
          <p:cNvCxnSpPr>
            <a:stCxn id="6" idx="1"/>
          </p:cNvCxnSpPr>
          <p:nvPr/>
        </p:nvCxnSpPr>
        <p:spPr>
          <a:xfrm flipH="1" flipV="1">
            <a:off x="2025869" y="1418897"/>
            <a:ext cx="2514600" cy="2301765"/>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82570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Versus Function Call</a:t>
            </a:r>
            <a:endParaRPr lang="en-US" dirty="0"/>
          </a:p>
        </p:txBody>
      </p:sp>
      <p:sp>
        <p:nvSpPr>
          <p:cNvPr id="3" name="Content Placeholder 2"/>
          <p:cNvSpPr>
            <a:spLocks noGrp="1"/>
          </p:cNvSpPr>
          <p:nvPr>
            <p:ph sz="half" idx="1"/>
          </p:nvPr>
        </p:nvSpPr>
        <p:spPr>
          <a:xfrm>
            <a:off x="220717" y="969264"/>
            <a:ext cx="3168869" cy="3545980"/>
          </a:xfrm>
        </p:spPr>
        <p:txBody>
          <a:bodyPr/>
          <a:lstStyle/>
          <a:p>
            <a:pPr marL="0" indent="0">
              <a:buNone/>
            </a:pPr>
            <a:r>
              <a:rPr lang="en-US" dirty="0" smtClean="0"/>
              <a:t>The task</a:t>
            </a:r>
          </a:p>
          <a:p>
            <a:r>
              <a:rPr lang="en-US" sz="1600" dirty="0" smtClean="0">
                <a:solidFill>
                  <a:srgbClr val="0070C0"/>
                </a:solidFill>
              </a:rPr>
              <a:t>Validates that the task</a:t>
            </a:r>
            <a:br>
              <a:rPr lang="en-US" sz="1600" dirty="0" smtClean="0">
                <a:solidFill>
                  <a:srgbClr val="0070C0"/>
                </a:solidFill>
              </a:rPr>
            </a:br>
            <a:r>
              <a:rPr lang="en-US" sz="1600" dirty="0" smtClean="0">
                <a:solidFill>
                  <a:srgbClr val="0070C0"/>
                </a:solidFill>
              </a:rPr>
              <a:t>input is correct.</a:t>
            </a:r>
          </a:p>
          <a:p>
            <a:r>
              <a:rPr lang="en-US" sz="1600" dirty="0" smtClean="0">
                <a:solidFill>
                  <a:srgbClr val="FF0000"/>
                </a:solidFill>
              </a:rPr>
              <a:t>Extracts the data needed for the function call.</a:t>
            </a:r>
          </a:p>
          <a:p>
            <a:r>
              <a:rPr lang="en-US" sz="1600" dirty="0" smtClean="0"/>
              <a:t>Calls the function.</a:t>
            </a:r>
          </a:p>
          <a:p>
            <a:r>
              <a:rPr lang="en-US" sz="1600" dirty="0" smtClean="0"/>
              <a:t>Validates the result.</a:t>
            </a:r>
          </a:p>
          <a:p>
            <a:r>
              <a:rPr lang="en-US" sz="1600" dirty="0" smtClean="0">
                <a:solidFill>
                  <a:srgbClr val="00B050"/>
                </a:solidFill>
              </a:rPr>
              <a:t>Adds the new/updated data into the overall request.</a:t>
            </a:r>
            <a:endParaRPr lang="en-US" dirty="0">
              <a:solidFill>
                <a:srgbClr val="00B050"/>
              </a:solidFill>
            </a:endParaRPr>
          </a:p>
        </p:txBody>
      </p:sp>
      <p:pic>
        <p:nvPicPr>
          <p:cNvPr id="5" name="Picture 4"/>
          <p:cNvPicPr>
            <a:picLocks noChangeAspect="1"/>
          </p:cNvPicPr>
          <p:nvPr/>
        </p:nvPicPr>
        <p:blipFill>
          <a:blip r:embed="rId2"/>
          <a:stretch>
            <a:fillRect/>
          </a:stretch>
        </p:blipFill>
        <p:spPr>
          <a:xfrm>
            <a:off x="3596848" y="583970"/>
            <a:ext cx="5360237" cy="3990016"/>
          </a:xfrm>
          <a:prstGeom prst="rect">
            <a:avLst/>
          </a:prstGeom>
        </p:spPr>
      </p:pic>
      <p:sp>
        <p:nvSpPr>
          <p:cNvPr id="6" name="Rectangle 5"/>
          <p:cNvSpPr/>
          <p:nvPr/>
        </p:nvSpPr>
        <p:spPr>
          <a:xfrm>
            <a:off x="4106918" y="1111468"/>
            <a:ext cx="3421116" cy="725215"/>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5205249" y="1891862"/>
            <a:ext cx="1455682" cy="173421"/>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0000"/>
              </a:solidFill>
              <a:latin typeface="+mn-lt"/>
            </a:endParaRPr>
          </a:p>
        </p:txBody>
      </p:sp>
      <p:sp>
        <p:nvSpPr>
          <p:cNvPr id="8" name="Rectangle 7"/>
          <p:cNvSpPr/>
          <p:nvPr/>
        </p:nvSpPr>
        <p:spPr>
          <a:xfrm>
            <a:off x="4548351" y="2216370"/>
            <a:ext cx="4256689" cy="810609"/>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B050"/>
              </a:solidFill>
              <a:latin typeface="+mn-lt"/>
            </a:endParaRPr>
          </a:p>
        </p:txBody>
      </p:sp>
    </p:spTree>
    <p:extLst>
      <p:ext uri="{BB962C8B-B14F-4D97-AF65-F5344CB8AC3E}">
        <p14:creationId xmlns:p14="http://schemas.microsoft.com/office/powerpoint/2010/main" val="85298871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CRM Service </a:t>
            </a:r>
            <a:r>
              <a:rPr lang="en-US" dirty="0" err="1" smtClean="0"/>
              <a:t>createCompany</a:t>
            </a:r>
            <a:r>
              <a:rPr lang="en-US" dirty="0" smtClean="0"/>
              <a:t> </a:t>
            </a:r>
            <a:r>
              <a:rPr lang="en-US" dirty="0" err="1" smtClean="0"/>
              <a:t>Psuedocode</a:t>
            </a:r>
            <a:endParaRPr lang="en-US" dirty="0"/>
          </a:p>
        </p:txBody>
      </p:sp>
      <p:pic>
        <p:nvPicPr>
          <p:cNvPr id="3" name="Picture 2"/>
          <p:cNvPicPr>
            <a:picLocks noChangeAspect="1"/>
          </p:cNvPicPr>
          <p:nvPr/>
        </p:nvPicPr>
        <p:blipFill>
          <a:blip r:embed="rId2"/>
          <a:stretch>
            <a:fillRect/>
          </a:stretch>
        </p:blipFill>
        <p:spPr>
          <a:xfrm>
            <a:off x="2942509" y="670034"/>
            <a:ext cx="5972575" cy="4181803"/>
          </a:xfrm>
          <a:prstGeom prst="rect">
            <a:avLst/>
          </a:prstGeom>
        </p:spPr>
      </p:pic>
      <p:pic>
        <p:nvPicPr>
          <p:cNvPr id="4" name="Picture 3"/>
          <p:cNvPicPr>
            <a:picLocks noChangeAspect="1"/>
          </p:cNvPicPr>
          <p:nvPr/>
        </p:nvPicPr>
        <p:blipFill>
          <a:blip r:embed="rId3"/>
          <a:stretch>
            <a:fillRect/>
          </a:stretch>
        </p:blipFill>
        <p:spPr>
          <a:xfrm>
            <a:off x="685540" y="1594292"/>
            <a:ext cx="1473200" cy="2806700"/>
          </a:xfrm>
          <a:prstGeom prst="rect">
            <a:avLst/>
          </a:prstGeom>
        </p:spPr>
      </p:pic>
      <p:sp>
        <p:nvSpPr>
          <p:cNvPr id="5" name="Rectangle 4"/>
          <p:cNvSpPr/>
          <p:nvPr/>
        </p:nvSpPr>
        <p:spPr>
          <a:xfrm>
            <a:off x="3959751" y="2873078"/>
            <a:ext cx="3434964" cy="124564"/>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7030A0"/>
              </a:solidFill>
              <a:latin typeface="+mn-lt"/>
            </a:endParaRPr>
          </a:p>
        </p:txBody>
      </p:sp>
      <p:cxnSp>
        <p:nvCxnSpPr>
          <p:cNvPr id="7" name="Straight Arrow Connector 6"/>
          <p:cNvCxnSpPr>
            <a:stCxn id="4" idx="3"/>
          </p:cNvCxnSpPr>
          <p:nvPr/>
        </p:nvCxnSpPr>
        <p:spPr>
          <a:xfrm flipV="1">
            <a:off x="2158740" y="2935360"/>
            <a:ext cx="1737399" cy="6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806469"/>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(Promise) Composition Patterns</a:t>
            </a:r>
            <a:endParaRPr lang="en-US" dirty="0"/>
          </a:p>
        </p:txBody>
      </p:sp>
      <p:sp>
        <p:nvSpPr>
          <p:cNvPr id="3" name="Content Placeholder 2"/>
          <p:cNvSpPr>
            <a:spLocks noGrp="1"/>
          </p:cNvSpPr>
          <p:nvPr>
            <p:ph sz="half" idx="1"/>
          </p:nvPr>
        </p:nvSpPr>
        <p:spPr>
          <a:xfrm>
            <a:off x="457200" y="832624"/>
            <a:ext cx="8267140" cy="3682620"/>
          </a:xfrm>
        </p:spPr>
        <p:txBody>
          <a:bodyPr>
            <a:normAutofit fontScale="92500" lnSpcReduction="20000"/>
          </a:bodyPr>
          <a:lstStyle/>
          <a:p>
            <a:r>
              <a:rPr lang="en-US" dirty="0" smtClean="0"/>
              <a:t>Chain</a:t>
            </a:r>
          </a:p>
          <a:p>
            <a:pPr lvl="1"/>
            <a:r>
              <a:rPr lang="en-US" dirty="0" smtClean="0"/>
              <a:t>Run one at a time until end or failure</a:t>
            </a:r>
          </a:p>
          <a:p>
            <a:pPr lvl="1"/>
            <a:r>
              <a:rPr lang="en-US" dirty="0" err="1" smtClean="0"/>
              <a:t>A.then</a:t>
            </a:r>
            <a:r>
              <a:rPr lang="en-US" dirty="0" smtClean="0"/>
              <a:t>(b).then(c).then(d).then</a:t>
            </a:r>
            <a:r>
              <a:rPr lang="pt-BR" dirty="0" smtClean="0"/>
              <a:t>(e).</a:t>
            </a:r>
            <a:r>
              <a:rPr lang="pt-BR" dirty="0" err="1" smtClean="0"/>
              <a:t>then</a:t>
            </a:r>
            <a:r>
              <a:rPr lang="pt-BR" dirty="0" smtClean="0"/>
              <a:t>()</a:t>
            </a:r>
          </a:p>
          <a:p>
            <a:pPr lvl="1"/>
            <a:r>
              <a:rPr lang="pt-BR" dirty="0" err="1" smtClean="0"/>
              <a:t>Different</a:t>
            </a:r>
            <a:r>
              <a:rPr lang="pt-BR" dirty="0" smtClean="0"/>
              <a:t> </a:t>
            </a:r>
            <a:r>
              <a:rPr lang="pt-BR" dirty="0" err="1" smtClean="0"/>
              <a:t>libraries</a:t>
            </a:r>
            <a:r>
              <a:rPr lang="pt-BR" dirty="0" smtClean="0"/>
              <a:t> </a:t>
            </a:r>
            <a:r>
              <a:rPr lang="pt-BR" dirty="0" err="1" smtClean="0"/>
              <a:t>have</a:t>
            </a:r>
            <a:r>
              <a:rPr lang="pt-BR" dirty="0" smtClean="0"/>
              <a:t> </a:t>
            </a:r>
            <a:r>
              <a:rPr lang="pt-BR" dirty="0" err="1" smtClean="0"/>
              <a:t>slightly</a:t>
            </a:r>
            <a:r>
              <a:rPr lang="pt-BR" dirty="0" smtClean="0"/>
              <a:t> </a:t>
            </a:r>
            <a:r>
              <a:rPr lang="pt-BR" dirty="0" err="1" smtClean="0"/>
              <a:t>formats</a:t>
            </a:r>
            <a:r>
              <a:rPr lang="pt-BR" dirty="0" smtClean="0"/>
              <a:t> for </a:t>
            </a:r>
            <a:r>
              <a:rPr lang="pt-BR" dirty="0" err="1" smtClean="0"/>
              <a:t>then</a:t>
            </a:r>
            <a:r>
              <a:rPr lang="pt-BR" dirty="0" smtClean="0"/>
              <a:t>(), catch(), </a:t>
            </a:r>
            <a:r>
              <a:rPr lang="pt-BR" dirty="0" err="1" smtClean="0"/>
              <a:t>finally</a:t>
            </a:r>
            <a:r>
              <a:rPr lang="pt-BR" dirty="0" smtClean="0"/>
              <a:t>(), etc.</a:t>
            </a:r>
          </a:p>
          <a:p>
            <a:pPr lvl="1"/>
            <a:r>
              <a:rPr lang="pt-BR" dirty="0" err="1" smtClean="0"/>
              <a:t>You</a:t>
            </a:r>
            <a:r>
              <a:rPr lang="pt-BR" dirty="0" smtClean="0"/>
              <a:t> </a:t>
            </a:r>
            <a:r>
              <a:rPr lang="pt-BR" dirty="0" err="1" smtClean="0"/>
              <a:t>can</a:t>
            </a:r>
            <a:r>
              <a:rPr lang="pt-BR" dirty="0" smtClean="0"/>
              <a:t> build </a:t>
            </a:r>
            <a:r>
              <a:rPr lang="pt-BR" dirty="0" err="1" smtClean="0"/>
              <a:t>the</a:t>
            </a:r>
            <a:r>
              <a:rPr lang="pt-BR" dirty="0" smtClean="0"/>
              <a:t> </a:t>
            </a:r>
            <a:r>
              <a:rPr lang="pt-BR" dirty="0" err="1" smtClean="0"/>
              <a:t>chain</a:t>
            </a:r>
            <a:endParaRPr lang="pt-BR" dirty="0" smtClean="0"/>
          </a:p>
          <a:p>
            <a:pPr lvl="2"/>
            <a:r>
              <a:rPr lang="pt-BR" dirty="0" err="1" smtClean="0"/>
              <a:t>Explcitly</a:t>
            </a:r>
            <a:r>
              <a:rPr lang="pt-BR" dirty="0" smtClean="0"/>
              <a:t> </a:t>
            </a:r>
            <a:r>
              <a:rPr lang="pt-BR" dirty="0" err="1" smtClean="0"/>
              <a:t>concatenating</a:t>
            </a:r>
            <a:r>
              <a:rPr lang="pt-BR" dirty="0" smtClean="0"/>
              <a:t> in </a:t>
            </a:r>
            <a:r>
              <a:rPr lang="pt-BR" dirty="0" err="1" smtClean="0"/>
              <a:t>code</a:t>
            </a:r>
            <a:r>
              <a:rPr lang="pt-BR" dirty="0" smtClean="0"/>
              <a:t> </a:t>
            </a:r>
            <a:r>
              <a:rPr lang="pt-BR" dirty="0" err="1" smtClean="0"/>
              <a:t>or</a:t>
            </a:r>
            <a:endParaRPr lang="pt-BR" dirty="0" smtClean="0"/>
          </a:p>
          <a:p>
            <a:pPr lvl="2"/>
            <a:r>
              <a:rPr lang="pt-BR" dirty="0" err="1" smtClean="0"/>
              <a:t>By</a:t>
            </a:r>
            <a:r>
              <a:rPr lang="pt-BR" dirty="0" smtClean="0"/>
              <a:t> </a:t>
            </a:r>
            <a:r>
              <a:rPr lang="pt-BR" dirty="0" err="1" smtClean="0"/>
              <a:t>building</a:t>
            </a:r>
            <a:r>
              <a:rPr lang="pt-BR" dirty="0" smtClean="0"/>
              <a:t> </a:t>
            </a:r>
            <a:r>
              <a:rPr lang="pt-BR" dirty="0" err="1" smtClean="0"/>
              <a:t>an</a:t>
            </a:r>
            <a:r>
              <a:rPr lang="pt-BR" dirty="0" smtClean="0"/>
              <a:t> </a:t>
            </a:r>
            <a:r>
              <a:rPr lang="pt-BR" dirty="0" err="1" smtClean="0"/>
              <a:t>array</a:t>
            </a:r>
            <a:r>
              <a:rPr lang="pt-BR" dirty="0" smtClean="0"/>
              <a:t>.</a:t>
            </a:r>
          </a:p>
          <a:p>
            <a:r>
              <a:rPr lang="pt-BR" dirty="0" err="1" smtClean="0"/>
              <a:t>Parallel</a:t>
            </a:r>
            <a:endParaRPr lang="pt-BR" dirty="0" smtClean="0"/>
          </a:p>
          <a:p>
            <a:pPr lvl="1"/>
            <a:r>
              <a:rPr lang="pt-BR" dirty="0" err="1" smtClean="0"/>
              <a:t>Promise.all</a:t>
            </a:r>
            <a:r>
              <a:rPr lang="pt-BR" dirty="0" smtClean="0"/>
              <a:t>().</a:t>
            </a:r>
            <a:r>
              <a:rPr lang="pt-BR" dirty="0" err="1" smtClean="0"/>
              <a:t>then</a:t>
            </a:r>
            <a:r>
              <a:rPr lang="pt-BR" dirty="0" smtClean="0"/>
              <a:t>(f1, f2)</a:t>
            </a:r>
          </a:p>
          <a:p>
            <a:pPr lvl="1"/>
            <a:r>
              <a:rPr lang="pt-BR" dirty="0"/>
              <a:t>f</a:t>
            </a:r>
            <a:r>
              <a:rPr lang="pt-BR" dirty="0" smtClean="0"/>
              <a:t>1 </a:t>
            </a:r>
            <a:r>
              <a:rPr lang="pt-BR" dirty="0" err="1" smtClean="0"/>
              <a:t>receives</a:t>
            </a:r>
            <a:r>
              <a:rPr lang="pt-BR" dirty="0" smtClean="0"/>
              <a:t> </a:t>
            </a:r>
            <a:r>
              <a:rPr lang="pt-BR" dirty="0" err="1" smtClean="0"/>
              <a:t>an</a:t>
            </a:r>
            <a:r>
              <a:rPr lang="pt-BR" dirty="0" smtClean="0"/>
              <a:t> </a:t>
            </a:r>
            <a:r>
              <a:rPr lang="pt-BR" dirty="0" err="1" smtClean="0"/>
              <a:t>array</a:t>
            </a:r>
            <a:r>
              <a:rPr lang="pt-BR" dirty="0" smtClean="0"/>
              <a:t> </a:t>
            </a:r>
            <a:r>
              <a:rPr lang="pt-BR" dirty="0" err="1" smtClean="0"/>
              <a:t>of</a:t>
            </a:r>
            <a:r>
              <a:rPr lang="pt-BR" dirty="0" smtClean="0"/>
              <a:t> </a:t>
            </a:r>
            <a:r>
              <a:rPr lang="pt-BR" dirty="0" err="1" smtClean="0"/>
              <a:t>the</a:t>
            </a:r>
            <a:r>
              <a:rPr lang="pt-BR" dirty="0" smtClean="0"/>
              <a:t> </a:t>
            </a:r>
            <a:r>
              <a:rPr lang="pt-BR" dirty="0" err="1" smtClean="0"/>
              <a:t>promise</a:t>
            </a:r>
            <a:r>
              <a:rPr lang="pt-BR" dirty="0" smtClean="0"/>
              <a:t> </a:t>
            </a:r>
            <a:r>
              <a:rPr lang="pt-BR" dirty="0" err="1" smtClean="0"/>
              <a:t>resolution</a:t>
            </a:r>
            <a:r>
              <a:rPr lang="pt-BR" dirty="0" smtClean="0"/>
              <a:t> </a:t>
            </a:r>
            <a:r>
              <a:rPr lang="pt-BR" dirty="0" err="1" smtClean="0"/>
              <a:t>on</a:t>
            </a:r>
            <a:r>
              <a:rPr lang="pt-BR" dirty="0" smtClean="0"/>
              <a:t> </a:t>
            </a:r>
            <a:r>
              <a:rPr lang="pt-BR" dirty="0" err="1" smtClean="0"/>
              <a:t>success</a:t>
            </a:r>
            <a:r>
              <a:rPr lang="pt-BR" dirty="0" smtClean="0"/>
              <a:t>.</a:t>
            </a:r>
          </a:p>
          <a:p>
            <a:pPr lvl="1"/>
            <a:r>
              <a:rPr lang="pt-BR" dirty="0"/>
              <a:t>f</a:t>
            </a:r>
            <a:r>
              <a:rPr lang="pt-BR" dirty="0" smtClean="0"/>
              <a:t>2 </a:t>
            </a:r>
            <a:r>
              <a:rPr lang="pt-BR" dirty="0" err="1" smtClean="0"/>
              <a:t>called</a:t>
            </a:r>
            <a:r>
              <a:rPr lang="pt-BR" dirty="0" smtClean="0"/>
              <a:t> </a:t>
            </a:r>
            <a:r>
              <a:rPr lang="pt-BR" dirty="0" err="1" smtClean="0"/>
              <a:t>when</a:t>
            </a:r>
            <a:r>
              <a:rPr lang="pt-BR" dirty="0" smtClean="0"/>
              <a:t> </a:t>
            </a:r>
            <a:r>
              <a:rPr lang="pt-BR" dirty="0" err="1" smtClean="0"/>
              <a:t>the</a:t>
            </a:r>
            <a:r>
              <a:rPr lang="pt-BR" dirty="0" smtClean="0"/>
              <a:t> </a:t>
            </a:r>
            <a:r>
              <a:rPr lang="pt-BR" dirty="0" err="1" smtClean="0"/>
              <a:t>first</a:t>
            </a:r>
            <a:r>
              <a:rPr lang="pt-BR" dirty="0" smtClean="0"/>
              <a:t> </a:t>
            </a:r>
            <a:r>
              <a:rPr lang="pt-BR" dirty="0" err="1" smtClean="0"/>
              <a:t>promise</a:t>
            </a:r>
            <a:r>
              <a:rPr lang="pt-BR" dirty="0" smtClean="0"/>
              <a:t> </a:t>
            </a:r>
            <a:r>
              <a:rPr lang="pt-BR" dirty="0" err="1" smtClean="0"/>
              <a:t>fails</a:t>
            </a:r>
            <a:r>
              <a:rPr lang="pt-BR" dirty="0" smtClean="0"/>
              <a:t>.</a:t>
            </a:r>
          </a:p>
          <a:p>
            <a:r>
              <a:rPr lang="pt-BR" dirty="0" err="1" smtClean="0"/>
              <a:t>Race</a:t>
            </a:r>
            <a:r>
              <a:rPr lang="pt-BR" dirty="0" smtClean="0"/>
              <a:t>/</a:t>
            </a:r>
            <a:r>
              <a:rPr lang="pt-BR" dirty="0" err="1" smtClean="0"/>
              <a:t>Any</a:t>
            </a:r>
            <a:endParaRPr lang="pt-BR" dirty="0" smtClean="0"/>
          </a:p>
          <a:p>
            <a:r>
              <a:rPr lang="pt-BR" dirty="0" smtClean="0"/>
              <a:t>etc.</a:t>
            </a:r>
          </a:p>
          <a:p>
            <a:pPr marL="0" indent="0" algn="ctr">
              <a:buNone/>
            </a:pPr>
            <a:r>
              <a:rPr lang="pt-BR" dirty="0" smtClean="0"/>
              <a:t>The </a:t>
            </a:r>
            <a:r>
              <a:rPr lang="pt-BR" dirty="0" err="1" smtClean="0"/>
              <a:t>actual</a:t>
            </a:r>
            <a:r>
              <a:rPr lang="pt-BR" dirty="0" smtClean="0"/>
              <a:t> </a:t>
            </a:r>
            <a:r>
              <a:rPr lang="pt-BR" dirty="0" err="1" smtClean="0"/>
              <a:t>process</a:t>
            </a:r>
            <a:r>
              <a:rPr lang="pt-BR" dirty="0" smtClean="0"/>
              <a:t>/</a:t>
            </a:r>
            <a:r>
              <a:rPr lang="pt-BR" dirty="0" err="1" smtClean="0"/>
              <a:t>service</a:t>
            </a:r>
            <a:r>
              <a:rPr lang="pt-BR" dirty="0" smtClean="0"/>
              <a:t> </a:t>
            </a:r>
            <a:r>
              <a:rPr lang="pt-BR" dirty="0" err="1" smtClean="0"/>
              <a:t>is</a:t>
            </a:r>
            <a:r>
              <a:rPr lang="pt-BR" dirty="0" smtClean="0"/>
              <a:t> </a:t>
            </a:r>
            <a:r>
              <a:rPr lang="pt-BR" dirty="0" err="1" smtClean="0"/>
              <a:t>combinations</a:t>
            </a:r>
            <a:r>
              <a:rPr lang="pt-BR" dirty="0" smtClean="0"/>
              <a:t> </a:t>
            </a:r>
            <a:r>
              <a:rPr lang="pt-BR" dirty="0" err="1" smtClean="0"/>
              <a:t>of</a:t>
            </a:r>
            <a:r>
              <a:rPr lang="pt-BR" dirty="0" smtClean="0"/>
              <a:t> </a:t>
            </a:r>
            <a:r>
              <a:rPr lang="pt-BR" dirty="0" err="1" smtClean="0"/>
              <a:t>combinations</a:t>
            </a:r>
            <a:r>
              <a:rPr lang="pt-BR" dirty="0" smtClean="0"/>
              <a:t>.</a:t>
            </a:r>
            <a:endParaRPr lang="en-US" dirty="0"/>
          </a:p>
        </p:txBody>
      </p:sp>
      <p:pic>
        <p:nvPicPr>
          <p:cNvPr id="4" name="Picture 3"/>
          <p:cNvPicPr>
            <a:picLocks noChangeAspect="1"/>
          </p:cNvPicPr>
          <p:nvPr/>
        </p:nvPicPr>
        <p:blipFill>
          <a:blip r:embed="rId2"/>
          <a:stretch>
            <a:fillRect/>
          </a:stretch>
        </p:blipFill>
        <p:spPr>
          <a:xfrm>
            <a:off x="6304156" y="2689878"/>
            <a:ext cx="2306348" cy="885946"/>
          </a:xfrm>
          <a:prstGeom prst="rect">
            <a:avLst/>
          </a:prstGeom>
        </p:spPr>
      </p:pic>
    </p:spTree>
    <p:extLst>
      <p:ext uri="{BB962C8B-B14F-4D97-AF65-F5344CB8AC3E}">
        <p14:creationId xmlns:p14="http://schemas.microsoft.com/office/powerpoint/2010/main" val="97564163"/>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720197"/>
          </a:xfrm>
        </p:spPr>
        <p:txBody>
          <a:bodyPr/>
          <a:lstStyle/>
          <a:p>
            <a:r>
              <a:rPr lang="en-US" dirty="0" smtClean="0"/>
              <a:t>Beyond </a:t>
            </a:r>
            <a:r>
              <a:rPr lang="en-US" dirty="0"/>
              <a:t>Simple Promises</a:t>
            </a:r>
            <a:br>
              <a:rPr lang="en-US" dirty="0"/>
            </a:br>
            <a:r>
              <a:rPr lang="en-US" sz="2400" dirty="0"/>
              <a:t>(http://</a:t>
            </a:r>
            <a:r>
              <a:rPr lang="en-US" sz="2400" dirty="0" err="1" smtClean="0"/>
              <a:t>bluebirdjs.com</a:t>
            </a:r>
            <a:r>
              <a:rPr lang="en-US" sz="2400" dirty="0" smtClean="0"/>
              <a:t>/docs/</a:t>
            </a:r>
            <a:r>
              <a:rPr lang="en-US" sz="2400" dirty="0" err="1" smtClean="0"/>
              <a:t>api-reference.html</a:t>
            </a:r>
            <a:r>
              <a:rPr lang="en-US" sz="2400" dirty="0"/>
              <a:t>)</a:t>
            </a:r>
            <a:endParaRPr lang="en-US" dirty="0"/>
          </a:p>
        </p:txBody>
      </p:sp>
      <p:pic>
        <p:nvPicPr>
          <p:cNvPr id="3" name="Picture 2"/>
          <p:cNvPicPr>
            <a:picLocks noChangeAspect="1"/>
          </p:cNvPicPr>
          <p:nvPr/>
        </p:nvPicPr>
        <p:blipFill>
          <a:blip r:embed="rId2"/>
          <a:stretch>
            <a:fillRect/>
          </a:stretch>
        </p:blipFill>
        <p:spPr>
          <a:xfrm>
            <a:off x="152400" y="1062525"/>
            <a:ext cx="4814530" cy="3025941"/>
          </a:xfrm>
          <a:prstGeom prst="rect">
            <a:avLst/>
          </a:prstGeom>
        </p:spPr>
      </p:pic>
      <p:pic>
        <p:nvPicPr>
          <p:cNvPr id="5" name="Picture 4"/>
          <p:cNvPicPr>
            <a:picLocks noChangeAspect="1"/>
          </p:cNvPicPr>
          <p:nvPr/>
        </p:nvPicPr>
        <p:blipFill>
          <a:blip r:embed="rId3"/>
          <a:stretch>
            <a:fillRect/>
          </a:stretch>
        </p:blipFill>
        <p:spPr>
          <a:xfrm>
            <a:off x="4615286" y="1383365"/>
            <a:ext cx="4528714" cy="2779617"/>
          </a:xfrm>
          <a:prstGeom prst="rect">
            <a:avLst/>
          </a:prstGeom>
        </p:spPr>
      </p:pic>
      <p:sp>
        <p:nvSpPr>
          <p:cNvPr id="6" name="Rectangle 5"/>
          <p:cNvSpPr/>
          <p:nvPr/>
        </p:nvSpPr>
        <p:spPr>
          <a:xfrm>
            <a:off x="4884234" y="1665248"/>
            <a:ext cx="1122556" cy="1196897"/>
          </a:xfrm>
          <a:prstGeom prst="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18198117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Lambda</a:t>
            </a:r>
            <a:br>
              <a:rPr lang="en-US" dirty="0" smtClean="0"/>
            </a:br>
            <a:r>
              <a:rPr lang="en-US" dirty="0" smtClean="0"/>
              <a:t>Functions</a:t>
            </a:r>
            <a:endParaRPr lang="en-US" dirty="0"/>
          </a:p>
        </p:txBody>
      </p:sp>
    </p:spTree>
    <p:extLst>
      <p:ext uri="{BB962C8B-B14F-4D97-AF65-F5344CB8AC3E}">
        <p14:creationId xmlns:p14="http://schemas.microsoft.com/office/powerpoint/2010/main" val="596871035"/>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997196"/>
          </a:xfrm>
        </p:spPr>
        <p:txBody>
          <a:bodyPr/>
          <a:lstStyle/>
          <a:p>
            <a:r>
              <a:rPr lang="en-US" sz="2400" dirty="0" smtClean="0"/>
              <a:t>Reminder:</a:t>
            </a:r>
            <a:br>
              <a:rPr lang="en-US" sz="2400" dirty="0" smtClean="0"/>
            </a:br>
            <a:r>
              <a:rPr lang="en-US" sz="2400" dirty="0" smtClean="0"/>
              <a:t>(Some) Application Design</a:t>
            </a:r>
            <a:br>
              <a:rPr lang="en-US" sz="2400" dirty="0" smtClean="0"/>
            </a:br>
            <a:r>
              <a:rPr lang="en-US" sz="2400" dirty="0" smtClean="0"/>
              <a:t>Methodologies</a:t>
            </a:r>
            <a:endParaRPr lang="en-US" sz="2400" dirty="0"/>
          </a:p>
        </p:txBody>
      </p:sp>
      <p:sp>
        <p:nvSpPr>
          <p:cNvPr id="3" name="Content Placeholder 2"/>
          <p:cNvSpPr>
            <a:spLocks noGrp="1"/>
          </p:cNvSpPr>
          <p:nvPr>
            <p:ph sz="half" idx="1"/>
          </p:nvPr>
        </p:nvSpPr>
        <p:spPr>
          <a:xfrm>
            <a:off x="425904" y="1359567"/>
            <a:ext cx="8267140" cy="3266369"/>
          </a:xfrm>
        </p:spPr>
        <p:txBody>
          <a:bodyPr/>
          <a:lstStyle/>
          <a:p>
            <a:r>
              <a:rPr lang="en-US" dirty="0" smtClean="0">
                <a:solidFill>
                  <a:srgbClr val="FF0000"/>
                </a:solidFill>
              </a:rPr>
              <a:t>Start with User Interface</a:t>
            </a:r>
          </a:p>
          <a:p>
            <a:pPr lvl="1"/>
            <a:r>
              <a:rPr lang="en-US" dirty="0" smtClean="0">
                <a:solidFill>
                  <a:srgbClr val="FF0000"/>
                </a:solidFill>
              </a:rPr>
              <a:t>Roles and personas.</a:t>
            </a:r>
          </a:p>
          <a:p>
            <a:pPr lvl="1"/>
            <a:r>
              <a:rPr lang="en-US" dirty="0" smtClean="0">
                <a:solidFill>
                  <a:srgbClr val="FF0000"/>
                </a:solidFill>
              </a:rPr>
              <a:t>Wireframes for pages and interactions.</a:t>
            </a:r>
          </a:p>
          <a:p>
            <a:pPr lvl="1"/>
            <a:r>
              <a:rPr lang="en-US" dirty="0" smtClean="0">
                <a:solidFill>
                  <a:srgbClr val="FF0000"/>
                </a:solidFill>
              </a:rPr>
              <a:t>Page flow/transition diagrams.</a:t>
            </a:r>
          </a:p>
          <a:p>
            <a:pPr lvl="1"/>
            <a:endParaRPr lang="en-US" dirty="0"/>
          </a:p>
          <a:p>
            <a:r>
              <a:rPr lang="en-US" dirty="0" smtClean="0">
                <a:solidFill>
                  <a:srgbClr val="0070C0"/>
                </a:solidFill>
              </a:rPr>
              <a:t>Start with Data Model</a:t>
            </a:r>
          </a:p>
          <a:p>
            <a:pPr lvl="1"/>
            <a:r>
              <a:rPr lang="en-US" dirty="0" smtClean="0">
                <a:solidFill>
                  <a:srgbClr val="0070C0"/>
                </a:solidFill>
              </a:rPr>
              <a:t>Entity types, properties.</a:t>
            </a:r>
          </a:p>
          <a:p>
            <a:pPr lvl="1"/>
            <a:r>
              <a:rPr lang="en-US" dirty="0" smtClean="0">
                <a:solidFill>
                  <a:srgbClr val="0070C0"/>
                </a:solidFill>
              </a:rPr>
              <a:t>Relationships/associations.</a:t>
            </a:r>
          </a:p>
          <a:p>
            <a:pPr lvl="1"/>
            <a:r>
              <a:rPr lang="en-US" dirty="0" smtClean="0">
                <a:solidFill>
                  <a:srgbClr val="0070C0"/>
                </a:solidFill>
              </a:rPr>
              <a:t>Constraints.</a:t>
            </a:r>
          </a:p>
          <a:p>
            <a:pPr lvl="1"/>
            <a:r>
              <a:rPr lang="en-US" dirty="0" smtClean="0">
                <a:solidFill>
                  <a:srgbClr val="0070C0"/>
                </a:solidFill>
              </a:rPr>
              <a:t>Operations. </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5117805" y="196172"/>
            <a:ext cx="3368306" cy="2021828"/>
          </a:xfrm>
          <a:prstGeom prst="rect">
            <a:avLst/>
          </a:prstGeom>
          <a:ln w="38100">
            <a:solidFill>
              <a:srgbClr val="FF0000"/>
            </a:solidFill>
          </a:ln>
        </p:spPr>
      </p:pic>
      <p:pic>
        <p:nvPicPr>
          <p:cNvPr id="5" name="Picture 4"/>
          <p:cNvPicPr>
            <a:picLocks noChangeAspect="1"/>
          </p:cNvPicPr>
          <p:nvPr/>
        </p:nvPicPr>
        <p:blipFill>
          <a:blip r:embed="rId3"/>
          <a:stretch>
            <a:fillRect/>
          </a:stretch>
        </p:blipFill>
        <p:spPr>
          <a:xfrm>
            <a:off x="5548177" y="2495106"/>
            <a:ext cx="2645773" cy="2123853"/>
          </a:xfrm>
          <a:prstGeom prst="rect">
            <a:avLst/>
          </a:prstGeom>
          <a:ln w="38100">
            <a:solidFill>
              <a:srgbClr val="0070C0"/>
            </a:solidFill>
          </a:ln>
        </p:spPr>
      </p:pic>
    </p:spTree>
    <p:extLst>
      <p:ext uri="{BB962C8B-B14F-4D97-AF65-F5344CB8AC3E}">
        <p14:creationId xmlns:p14="http://schemas.microsoft.com/office/powerpoint/2010/main" val="2073336396"/>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Project</a:t>
            </a:r>
            <a:endParaRPr lang="en-US" dirty="0"/>
          </a:p>
        </p:txBody>
      </p:sp>
      <p:sp>
        <p:nvSpPr>
          <p:cNvPr id="3" name="Content Placeholder 2"/>
          <p:cNvSpPr>
            <a:spLocks noGrp="1"/>
          </p:cNvSpPr>
          <p:nvPr>
            <p:ph sz="half" idx="1"/>
          </p:nvPr>
        </p:nvSpPr>
        <p:spPr>
          <a:xfrm>
            <a:off x="457200" y="3442011"/>
            <a:ext cx="8267140" cy="1174594"/>
          </a:xfrm>
        </p:spPr>
        <p:txBody>
          <a:bodyPr>
            <a:normAutofit lnSpcReduction="10000"/>
          </a:bodyPr>
          <a:lstStyle/>
          <a:p>
            <a:pPr marL="0" indent="0">
              <a:buNone/>
            </a:pPr>
            <a:r>
              <a:rPr lang="en-US" dirty="0" smtClean="0"/>
              <a:t>Build on 1</a:t>
            </a:r>
            <a:r>
              <a:rPr lang="en-US" baseline="30000" dirty="0" smtClean="0"/>
              <a:t>st</a:t>
            </a:r>
            <a:r>
              <a:rPr lang="en-US" dirty="0" smtClean="0"/>
              <a:t> to </a:t>
            </a:r>
            <a:r>
              <a:rPr lang="en-US" dirty="0" err="1" smtClean="0"/>
              <a:t>microservices</a:t>
            </a:r>
            <a:endParaRPr lang="en-US" dirty="0" smtClean="0"/>
          </a:p>
          <a:p>
            <a:pPr lvl="1"/>
            <a:r>
              <a:rPr lang="en-US" dirty="0" smtClean="0"/>
              <a:t>Implement the CRM Service (and HR Service) using Lambda functions.</a:t>
            </a:r>
          </a:p>
          <a:p>
            <a:pPr lvl="1"/>
            <a:r>
              <a:rPr lang="en-US" dirty="0" smtClean="0"/>
              <a:t>Integrate with </a:t>
            </a:r>
            <a:r>
              <a:rPr lang="en-US" dirty="0" err="1" smtClean="0"/>
              <a:t>SmartyStreets</a:t>
            </a:r>
            <a:endParaRPr lang="en-US" dirty="0" smtClean="0"/>
          </a:p>
          <a:p>
            <a:r>
              <a:rPr lang="en-US" dirty="0" smtClean="0"/>
              <a:t>Deliver web content via </a:t>
            </a:r>
            <a:r>
              <a:rPr lang="en-US" dirty="0" err="1" smtClean="0"/>
              <a:t>CloudFront</a:t>
            </a:r>
            <a:r>
              <a:rPr lang="en-US" dirty="0" smtClean="0"/>
              <a:t> and S3.</a:t>
            </a:r>
            <a:endParaRPr lang="en-US" dirty="0"/>
          </a:p>
        </p:txBody>
      </p:sp>
      <p:pic>
        <p:nvPicPr>
          <p:cNvPr id="4" name="Picture 3"/>
          <p:cNvPicPr>
            <a:picLocks noChangeAspect="1"/>
          </p:cNvPicPr>
          <p:nvPr/>
        </p:nvPicPr>
        <p:blipFill>
          <a:blip r:embed="rId2"/>
          <a:stretch>
            <a:fillRect/>
          </a:stretch>
        </p:blipFill>
        <p:spPr>
          <a:xfrm>
            <a:off x="936703" y="644467"/>
            <a:ext cx="6690732" cy="2797544"/>
          </a:xfrm>
          <a:prstGeom prst="rect">
            <a:avLst/>
          </a:prstGeom>
        </p:spPr>
      </p:pic>
    </p:spTree>
    <p:extLst>
      <p:ext uri="{BB962C8B-B14F-4D97-AF65-F5344CB8AC3E}">
        <p14:creationId xmlns:p14="http://schemas.microsoft.com/office/powerpoint/2010/main" val="88301553"/>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785" y="1355752"/>
            <a:ext cx="4927908" cy="3373306"/>
          </a:xfrm>
          <a:prstGeom prst="rect">
            <a:avLst/>
          </a:prstGeom>
        </p:spPr>
      </p:pic>
      <p:sp>
        <p:nvSpPr>
          <p:cNvPr id="4" name="Rectangle 3"/>
          <p:cNvSpPr/>
          <p:nvPr/>
        </p:nvSpPr>
        <p:spPr>
          <a:xfrm>
            <a:off x="210509" y="116381"/>
            <a:ext cx="8788765" cy="1846659"/>
          </a:xfrm>
          <a:prstGeom prst="rect">
            <a:avLst/>
          </a:prstGeom>
        </p:spPr>
        <p:txBody>
          <a:bodyPr wrap="square">
            <a:spAutoFit/>
          </a:bodyPr>
          <a:lstStyle/>
          <a:p>
            <a:r>
              <a:rPr lang="en-US" sz="1400" dirty="0">
                <a:latin typeface=""/>
              </a:rPr>
              <a:t>There are 5 principles of </a:t>
            </a:r>
            <a:r>
              <a:rPr lang="en-US" sz="1400" dirty="0" err="1">
                <a:latin typeface=""/>
              </a:rPr>
              <a:t>serverless</a:t>
            </a:r>
            <a:r>
              <a:rPr lang="en-US" sz="1400" dirty="0">
                <a:latin typeface=""/>
              </a:rPr>
              <a:t> architecture that describe how an ideal </a:t>
            </a:r>
            <a:r>
              <a:rPr lang="en-US" sz="1400" dirty="0" err="1">
                <a:latin typeface=""/>
              </a:rPr>
              <a:t>serverless</a:t>
            </a:r>
            <a:r>
              <a:rPr lang="en-US" sz="1400" dirty="0">
                <a:latin typeface=""/>
              </a:rPr>
              <a:t> system</a:t>
            </a:r>
          </a:p>
          <a:p>
            <a:r>
              <a:rPr lang="en-US" sz="1400" dirty="0">
                <a:latin typeface=""/>
              </a:rPr>
              <a:t>should be built. Use these principles to help guide your decisions when you create </a:t>
            </a:r>
            <a:r>
              <a:rPr lang="en-US" sz="1400" dirty="0" err="1">
                <a:latin typeface=""/>
              </a:rPr>
              <a:t>serverless</a:t>
            </a:r>
            <a:endParaRPr lang="en-US" sz="1400" dirty="0">
              <a:latin typeface=""/>
            </a:endParaRPr>
          </a:p>
          <a:p>
            <a:r>
              <a:rPr lang="en-US" sz="1400" dirty="0">
                <a:latin typeface=""/>
              </a:rPr>
              <a:t>architecture.</a:t>
            </a:r>
          </a:p>
          <a:p>
            <a:pPr lvl="8"/>
            <a:r>
              <a:rPr lang="en-US" sz="1200" dirty="0">
                <a:latin typeface=""/>
              </a:rPr>
              <a:t>1</a:t>
            </a:r>
            <a:r>
              <a:rPr lang="en-US" sz="1200" dirty="0" smtClean="0">
                <a:latin typeface=""/>
              </a:rPr>
              <a:t>. </a:t>
            </a:r>
            <a:r>
              <a:rPr lang="en-US" sz="1200" dirty="0">
                <a:latin typeface=""/>
              </a:rPr>
              <a:t>Use a compute service to execute code on </a:t>
            </a:r>
            <a:r>
              <a:rPr lang="en-US" sz="1200" dirty="0" smtClean="0">
                <a:latin typeface=""/>
              </a:rPr>
              <a:t>demand</a:t>
            </a:r>
            <a:br>
              <a:rPr lang="en-US" sz="1200" dirty="0" smtClean="0">
                <a:latin typeface=""/>
              </a:rPr>
            </a:br>
            <a:r>
              <a:rPr lang="en-US" sz="1200" dirty="0" smtClean="0">
                <a:latin typeface=""/>
              </a:rPr>
              <a:t>(no </a:t>
            </a:r>
            <a:r>
              <a:rPr lang="en-US" sz="1200" dirty="0">
                <a:latin typeface=""/>
              </a:rPr>
              <a:t>servers)</a:t>
            </a:r>
          </a:p>
          <a:p>
            <a:pPr lvl="8"/>
            <a:r>
              <a:rPr lang="en-US" sz="1200" dirty="0">
                <a:latin typeface=""/>
              </a:rPr>
              <a:t>2. Write single-purpose stateless functions</a:t>
            </a:r>
          </a:p>
          <a:p>
            <a:pPr lvl="8"/>
            <a:r>
              <a:rPr lang="en-US" sz="1200" dirty="0">
                <a:latin typeface=""/>
              </a:rPr>
              <a:t>3. Design push-based, event-driven pipelines</a:t>
            </a:r>
          </a:p>
          <a:p>
            <a:pPr lvl="8"/>
            <a:r>
              <a:rPr lang="en-US" sz="1200" dirty="0">
                <a:latin typeface=""/>
              </a:rPr>
              <a:t>4. Create thicker, more powerful front ends</a:t>
            </a:r>
          </a:p>
          <a:p>
            <a:pPr lvl="8"/>
            <a:r>
              <a:rPr lang="en-US" sz="1200" dirty="0">
                <a:latin typeface=""/>
              </a:rPr>
              <a:t>5. Embrace third-party services</a:t>
            </a:r>
            <a:endParaRPr lang="en-US" sz="1200" dirty="0"/>
          </a:p>
        </p:txBody>
      </p:sp>
      <p:sp>
        <p:nvSpPr>
          <p:cNvPr id="5" name="TextBox 4"/>
          <p:cNvSpPr txBox="1"/>
          <p:nvPr/>
        </p:nvSpPr>
        <p:spPr>
          <a:xfrm>
            <a:off x="4917365" y="2022553"/>
            <a:ext cx="914400" cy="914400"/>
          </a:xfrm>
          <a:prstGeom prst="rect">
            <a:avLst/>
          </a:prstGeom>
          <a:noFill/>
        </p:spPr>
        <p:txBody>
          <a:bodyPr wrap="none" rtlCol="0">
            <a:noAutofit/>
          </a:bodyPr>
          <a:lstStyle/>
          <a:p>
            <a:pPr>
              <a:spcBef>
                <a:spcPts val="0"/>
              </a:spcBef>
              <a:spcAft>
                <a:spcPts val="200"/>
              </a:spcAft>
              <a:buClr>
                <a:schemeClr val="bg1"/>
              </a:buClr>
            </a:pPr>
            <a:r>
              <a:rPr lang="en-US" sz="1600" dirty="0" smtClean="0">
                <a:latin typeface="+mn-lt"/>
              </a:rPr>
              <a:t>Some observations on </a:t>
            </a:r>
            <a:r>
              <a:rPr lang="en-US" sz="1600" dirty="0" err="1" smtClean="0">
                <a:latin typeface="+mn-lt"/>
              </a:rPr>
              <a:t>serverless</a:t>
            </a:r>
            <a:endParaRPr lang="en-US" sz="1600" dirty="0" smtClean="0">
              <a:latin typeface="+mn-lt"/>
            </a:endParaRPr>
          </a:p>
          <a:p>
            <a:pPr marL="171450" indent="-171450">
              <a:spcBef>
                <a:spcPts val="0"/>
              </a:spcBef>
              <a:spcAft>
                <a:spcPts val="200"/>
              </a:spcAft>
              <a:buClr>
                <a:schemeClr val="bg1"/>
              </a:buClr>
              <a:buFont typeface="Arial" charset="0"/>
              <a:buChar char="•"/>
            </a:pPr>
            <a:r>
              <a:rPr lang="en-US" sz="1100" dirty="0" smtClean="0">
                <a:latin typeface="+mn-lt"/>
              </a:rPr>
              <a:t>There is running code </a:t>
            </a:r>
            <a:r>
              <a:rPr lang="en-US" sz="1100" dirty="0" smtClean="0">
                <a:latin typeface="+mn-lt"/>
                <a:sym typeface="Wingdings"/>
              </a:rPr>
              <a:t> “some server somewhere.”</a:t>
            </a:r>
          </a:p>
          <a:p>
            <a:pPr marL="171450" indent="-171450">
              <a:spcBef>
                <a:spcPts val="0"/>
              </a:spcBef>
              <a:spcAft>
                <a:spcPts val="200"/>
              </a:spcAft>
              <a:buClr>
                <a:schemeClr val="bg1"/>
              </a:buClr>
              <a:buFont typeface="Arial" charset="0"/>
              <a:buChar char="•"/>
            </a:pPr>
            <a:r>
              <a:rPr lang="en-US" sz="1100" dirty="0" smtClean="0">
                <a:latin typeface="+mn-lt"/>
                <a:sym typeface="Wingdings"/>
              </a:rPr>
              <a:t>In IaaS,</a:t>
            </a:r>
          </a:p>
          <a:p>
            <a:pPr marL="628650" lvl="1" indent="-171450">
              <a:spcBef>
                <a:spcPts val="0"/>
              </a:spcBef>
              <a:spcAft>
                <a:spcPts val="200"/>
              </a:spcAft>
              <a:buClr>
                <a:schemeClr val="bg1"/>
              </a:buClr>
              <a:buFont typeface="Arial" charset="0"/>
              <a:buChar char="•"/>
            </a:pPr>
            <a:r>
              <a:rPr lang="en-US" sz="1100" dirty="0" smtClean="0">
                <a:latin typeface="+mn-lt"/>
                <a:sym typeface="Wingdings"/>
              </a:rPr>
              <a:t>You get the virtual sever from the cloud.</a:t>
            </a:r>
          </a:p>
          <a:p>
            <a:pPr marL="628650" lvl="1" indent="-171450">
              <a:spcBef>
                <a:spcPts val="0"/>
              </a:spcBef>
              <a:spcAft>
                <a:spcPts val="200"/>
              </a:spcAft>
              <a:buClr>
                <a:schemeClr val="bg1"/>
              </a:buClr>
              <a:buFont typeface="Arial" charset="0"/>
              <a:buChar char="•"/>
            </a:pPr>
            <a:r>
              <a:rPr lang="en-US" sz="1100" dirty="0" smtClean="0">
                <a:latin typeface="+mn-lt"/>
                <a:sym typeface="Wingdings"/>
              </a:rPr>
              <a:t>But know it is there, and manage and </a:t>
            </a:r>
            <a:r>
              <a:rPr lang="en-US" sz="1100" dirty="0" err="1" smtClean="0">
                <a:latin typeface="+mn-lt"/>
                <a:sym typeface="Wingdings"/>
              </a:rPr>
              <a:t>config</a:t>
            </a:r>
            <a:r>
              <a:rPr lang="en-US" sz="1100" dirty="0" smtClean="0">
                <a:latin typeface="+mn-lt"/>
                <a:sym typeface="Wingdings"/>
              </a:rPr>
              <a:t> it.</a:t>
            </a:r>
          </a:p>
          <a:p>
            <a:pPr marL="171450" indent="-171450">
              <a:spcBef>
                <a:spcPts val="0"/>
              </a:spcBef>
              <a:spcAft>
                <a:spcPts val="200"/>
              </a:spcAft>
              <a:buClr>
                <a:schemeClr val="bg1"/>
              </a:buClr>
              <a:buFont typeface="Arial" charset="0"/>
              <a:buChar char="•"/>
            </a:pPr>
            <a:r>
              <a:rPr lang="en-US" sz="1100" dirty="0" smtClean="0">
                <a:latin typeface="+mn-lt"/>
                <a:sym typeface="Wingdings"/>
              </a:rPr>
              <a:t>In PaaS/</a:t>
            </a:r>
            <a:r>
              <a:rPr lang="en-US" sz="1100" dirty="0" err="1" smtClean="0">
                <a:latin typeface="+mn-lt"/>
                <a:sym typeface="Wingdings"/>
              </a:rPr>
              <a:t>microservices</a:t>
            </a:r>
            <a:endParaRPr lang="en-US" sz="1100" dirty="0">
              <a:latin typeface="+mn-lt"/>
              <a:sym typeface="Wingdings"/>
            </a:endParaRPr>
          </a:p>
          <a:p>
            <a:pPr marL="628650" lvl="1" indent="-171450">
              <a:spcBef>
                <a:spcPts val="0"/>
              </a:spcBef>
              <a:spcAft>
                <a:spcPts val="200"/>
              </a:spcAft>
              <a:buClr>
                <a:schemeClr val="bg1"/>
              </a:buClr>
              <a:buFont typeface="Arial" charset="0"/>
              <a:buChar char="•"/>
            </a:pPr>
            <a:r>
              <a:rPr lang="en-US" sz="1100" dirty="0" smtClean="0">
                <a:latin typeface="+mn-lt"/>
                <a:sym typeface="Wingdings"/>
              </a:rPr>
              <a:t>You are aware of/build the “application sever.”</a:t>
            </a:r>
          </a:p>
          <a:p>
            <a:pPr marL="628650" lvl="1" indent="-171450">
              <a:spcBef>
                <a:spcPts val="0"/>
              </a:spcBef>
              <a:spcAft>
                <a:spcPts val="200"/>
              </a:spcAft>
              <a:buClr>
                <a:schemeClr val="bg1"/>
              </a:buClr>
              <a:buFont typeface="Arial" charset="0"/>
              <a:buChar char="•"/>
            </a:pPr>
            <a:r>
              <a:rPr lang="en-US" sz="1100" dirty="0" smtClean="0">
                <a:latin typeface="+mn-lt"/>
                <a:sym typeface="Wingdings"/>
              </a:rPr>
              <a:t>And supporting frameworks.</a:t>
            </a:r>
          </a:p>
          <a:p>
            <a:pPr marL="628650" lvl="1" indent="-171450">
              <a:spcBef>
                <a:spcPts val="0"/>
              </a:spcBef>
              <a:spcAft>
                <a:spcPts val="200"/>
              </a:spcAft>
              <a:buClr>
                <a:schemeClr val="bg1"/>
              </a:buClr>
              <a:buFont typeface="Arial" charset="0"/>
              <a:buChar char="•"/>
            </a:pPr>
            <a:r>
              <a:rPr lang="en-US" sz="1100" dirty="0" smtClean="0">
                <a:latin typeface="+mn-lt"/>
                <a:sym typeface="Wingdings"/>
              </a:rPr>
              <a:t>And bundle/</a:t>
            </a:r>
            <a:r>
              <a:rPr lang="en-US" sz="1100" dirty="0" err="1" smtClean="0">
                <a:latin typeface="+mn-lt"/>
                <a:sym typeface="Wingdings"/>
              </a:rPr>
              <a:t>tarball</a:t>
            </a:r>
            <a:r>
              <a:rPr lang="en-US" sz="1100" dirty="0" smtClean="0">
                <a:latin typeface="+mn-lt"/>
                <a:sym typeface="Wingdings"/>
              </a:rPr>
              <a:t> it all together.</a:t>
            </a:r>
          </a:p>
          <a:p>
            <a:pPr marL="171450" indent="-171450">
              <a:spcBef>
                <a:spcPts val="0"/>
              </a:spcBef>
              <a:spcAft>
                <a:spcPts val="200"/>
              </a:spcAft>
              <a:buClr>
                <a:schemeClr val="bg1"/>
              </a:buClr>
              <a:buFont typeface="Arial" charset="0"/>
              <a:buChar char="•"/>
            </a:pPr>
            <a:r>
              <a:rPr lang="en-US" sz="1100" dirty="0" smtClean="0">
                <a:latin typeface="+mn-lt"/>
                <a:sym typeface="Wingdings"/>
              </a:rPr>
              <a:t>In </a:t>
            </a:r>
            <a:r>
              <a:rPr lang="en-US" sz="1100" dirty="0" err="1" smtClean="0">
                <a:latin typeface="+mn-lt"/>
                <a:sym typeface="Wingdings"/>
              </a:rPr>
              <a:t>serverless</a:t>
            </a:r>
            <a:r>
              <a:rPr lang="en-US" sz="1100" dirty="0" smtClean="0">
                <a:latin typeface="+mn-lt"/>
                <a:sym typeface="Wingdings"/>
              </a:rPr>
              <a:t>,</a:t>
            </a:r>
          </a:p>
          <a:p>
            <a:pPr marL="628650" lvl="1" indent="-171450">
              <a:spcBef>
                <a:spcPts val="0"/>
              </a:spcBef>
              <a:spcAft>
                <a:spcPts val="200"/>
              </a:spcAft>
              <a:buClr>
                <a:schemeClr val="bg1"/>
              </a:buClr>
              <a:buFont typeface="Arial" charset="0"/>
              <a:buChar char="•"/>
            </a:pPr>
            <a:r>
              <a:rPr lang="en-US" sz="1100" dirty="0" smtClean="0">
                <a:latin typeface="+mn-lt"/>
                <a:sym typeface="Wingdings"/>
              </a:rPr>
              <a:t>You write a function based on a template.</a:t>
            </a:r>
          </a:p>
          <a:p>
            <a:pPr marL="628650" lvl="1" indent="-171450">
              <a:spcBef>
                <a:spcPts val="0"/>
              </a:spcBef>
              <a:spcAft>
                <a:spcPts val="200"/>
              </a:spcAft>
              <a:buClr>
                <a:schemeClr val="bg1"/>
              </a:buClr>
              <a:buFont typeface="Arial" charset="0"/>
              <a:buChar char="•"/>
            </a:pPr>
            <a:r>
              <a:rPr lang="en-US" sz="1100" dirty="0" smtClean="0">
                <a:latin typeface="+mn-lt"/>
                <a:sym typeface="Wingdings"/>
              </a:rPr>
              <a:t>Upload to an internet “event” endpoint.</a:t>
            </a:r>
          </a:p>
          <a:p>
            <a:pPr marL="628650" lvl="1" indent="-171450">
              <a:spcBef>
                <a:spcPts val="0"/>
              </a:spcBef>
              <a:spcAft>
                <a:spcPts val="200"/>
              </a:spcAft>
              <a:buClr>
                <a:schemeClr val="bg1"/>
              </a:buClr>
              <a:buFont typeface="Arial" charset="0"/>
              <a:buChar char="•"/>
            </a:pPr>
            <a:r>
              <a:rPr lang="en-US" sz="1100" dirty="0" smtClean="0">
                <a:latin typeface="+mn-lt"/>
                <a:sym typeface="Wingdings"/>
              </a:rPr>
              <a:t>Anything you call is a “cloud service.”</a:t>
            </a:r>
          </a:p>
          <a:p>
            <a:pPr marL="628650" lvl="1" indent="-171450">
              <a:spcBef>
                <a:spcPts val="0"/>
              </a:spcBef>
              <a:spcAft>
                <a:spcPts val="200"/>
              </a:spcAft>
              <a:buClr>
                <a:schemeClr val="bg1"/>
              </a:buClr>
              <a:buFont typeface="Arial" charset="0"/>
              <a:buChar char="•"/>
            </a:pPr>
            <a:endParaRPr lang="en-US" sz="1100" dirty="0" smtClean="0">
              <a:latin typeface="+mn-lt"/>
            </a:endParaRPr>
          </a:p>
        </p:txBody>
      </p:sp>
    </p:spTree>
    <p:extLst>
      <p:ext uri="{BB962C8B-B14F-4D97-AF65-F5344CB8AC3E}">
        <p14:creationId xmlns:p14="http://schemas.microsoft.com/office/powerpoint/2010/main" val="115911155"/>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t>Let’s build a Lambda function.</a:t>
            </a:r>
          </a:p>
          <a:p>
            <a:r>
              <a:rPr lang="en-US" dirty="0" smtClean="0"/>
              <a:t>Let’s publish through the API Gateway</a:t>
            </a:r>
            <a:endParaRPr lang="en-US" dirty="0"/>
          </a:p>
        </p:txBody>
      </p:sp>
    </p:spTree>
    <p:extLst>
      <p:ext uri="{BB962C8B-B14F-4D97-AF65-F5344CB8AC3E}">
        <p14:creationId xmlns:p14="http://schemas.microsoft.com/office/powerpoint/2010/main" val="351114256"/>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a:t>
            </a:r>
            <a:endParaRPr lang="en-US" dirty="0"/>
          </a:p>
        </p:txBody>
      </p:sp>
      <p:pic>
        <p:nvPicPr>
          <p:cNvPr id="3" name="Picture 2"/>
          <p:cNvPicPr>
            <a:picLocks noChangeAspect="1"/>
          </p:cNvPicPr>
          <p:nvPr/>
        </p:nvPicPr>
        <p:blipFill>
          <a:blip r:embed="rId2"/>
          <a:stretch>
            <a:fillRect/>
          </a:stretch>
        </p:blipFill>
        <p:spPr>
          <a:xfrm>
            <a:off x="705395" y="583970"/>
            <a:ext cx="6845080" cy="4142151"/>
          </a:xfrm>
          <a:prstGeom prst="rect">
            <a:avLst/>
          </a:prstGeom>
        </p:spPr>
      </p:pic>
    </p:spTree>
    <p:extLst>
      <p:ext uri="{BB962C8B-B14F-4D97-AF65-F5344CB8AC3E}">
        <p14:creationId xmlns:p14="http://schemas.microsoft.com/office/powerpoint/2010/main" val="1381565133"/>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a:t>
            </a:r>
            <a:endParaRPr lang="en-US" dirty="0"/>
          </a:p>
        </p:txBody>
      </p:sp>
      <p:pic>
        <p:nvPicPr>
          <p:cNvPr id="3" name="Picture 2"/>
          <p:cNvPicPr>
            <a:picLocks noChangeAspect="1"/>
          </p:cNvPicPr>
          <p:nvPr/>
        </p:nvPicPr>
        <p:blipFill>
          <a:blip r:embed="rId2"/>
          <a:stretch>
            <a:fillRect/>
          </a:stretch>
        </p:blipFill>
        <p:spPr>
          <a:xfrm>
            <a:off x="931095" y="583970"/>
            <a:ext cx="7228744" cy="4286001"/>
          </a:xfrm>
          <a:prstGeom prst="rect">
            <a:avLst/>
          </a:prstGeom>
        </p:spPr>
      </p:pic>
    </p:spTree>
    <p:extLst>
      <p:ext uri="{BB962C8B-B14F-4D97-AF65-F5344CB8AC3E}">
        <p14:creationId xmlns:p14="http://schemas.microsoft.com/office/powerpoint/2010/main" val="118583153"/>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a:t>
            </a:r>
            <a:endParaRPr lang="en-US" dirty="0"/>
          </a:p>
        </p:txBody>
      </p:sp>
      <p:pic>
        <p:nvPicPr>
          <p:cNvPr id="3" name="Picture 2"/>
          <p:cNvPicPr>
            <a:picLocks noChangeAspect="1"/>
          </p:cNvPicPr>
          <p:nvPr/>
        </p:nvPicPr>
        <p:blipFill>
          <a:blip r:embed="rId2"/>
          <a:stretch>
            <a:fillRect/>
          </a:stretch>
        </p:blipFill>
        <p:spPr>
          <a:xfrm>
            <a:off x="425904" y="743849"/>
            <a:ext cx="8334103" cy="3740636"/>
          </a:xfrm>
          <a:prstGeom prst="rect">
            <a:avLst/>
          </a:prstGeom>
        </p:spPr>
      </p:pic>
    </p:spTree>
    <p:extLst>
      <p:ext uri="{BB962C8B-B14F-4D97-AF65-F5344CB8AC3E}">
        <p14:creationId xmlns:p14="http://schemas.microsoft.com/office/powerpoint/2010/main" val="689432883"/>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a:t>
            </a:r>
            <a:endParaRPr lang="en-US" dirty="0"/>
          </a:p>
        </p:txBody>
      </p:sp>
      <p:pic>
        <p:nvPicPr>
          <p:cNvPr id="4" name="Picture 3"/>
          <p:cNvPicPr>
            <a:picLocks noChangeAspect="1"/>
          </p:cNvPicPr>
          <p:nvPr/>
        </p:nvPicPr>
        <p:blipFill>
          <a:blip r:embed="rId2"/>
          <a:stretch>
            <a:fillRect/>
          </a:stretch>
        </p:blipFill>
        <p:spPr>
          <a:xfrm>
            <a:off x="853440" y="583970"/>
            <a:ext cx="6715867" cy="4147567"/>
          </a:xfrm>
          <a:prstGeom prst="rect">
            <a:avLst/>
          </a:prstGeom>
        </p:spPr>
      </p:pic>
    </p:spTree>
    <p:extLst>
      <p:ext uri="{BB962C8B-B14F-4D97-AF65-F5344CB8AC3E}">
        <p14:creationId xmlns:p14="http://schemas.microsoft.com/office/powerpoint/2010/main" val="894896192"/>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a:t>
            </a:r>
            <a:endParaRPr lang="en-US" dirty="0"/>
          </a:p>
        </p:txBody>
      </p:sp>
      <p:pic>
        <p:nvPicPr>
          <p:cNvPr id="3" name="Picture 2"/>
          <p:cNvPicPr>
            <a:picLocks noChangeAspect="1"/>
          </p:cNvPicPr>
          <p:nvPr/>
        </p:nvPicPr>
        <p:blipFill>
          <a:blip r:embed="rId2"/>
          <a:stretch>
            <a:fillRect/>
          </a:stretch>
        </p:blipFill>
        <p:spPr>
          <a:xfrm>
            <a:off x="548640" y="583970"/>
            <a:ext cx="7138725" cy="4168492"/>
          </a:xfrm>
          <a:prstGeom prst="rect">
            <a:avLst/>
          </a:prstGeom>
        </p:spPr>
      </p:pic>
    </p:spTree>
    <p:extLst>
      <p:ext uri="{BB962C8B-B14F-4D97-AF65-F5344CB8AC3E}">
        <p14:creationId xmlns:p14="http://schemas.microsoft.com/office/powerpoint/2010/main" val="1046400741"/>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4" name="Picture 3"/>
          <p:cNvPicPr>
            <a:picLocks noChangeAspect="1"/>
          </p:cNvPicPr>
          <p:nvPr/>
        </p:nvPicPr>
        <p:blipFill>
          <a:blip r:embed="rId2"/>
          <a:stretch>
            <a:fillRect/>
          </a:stretch>
        </p:blipFill>
        <p:spPr>
          <a:xfrm>
            <a:off x="296091" y="583970"/>
            <a:ext cx="8638903" cy="4094369"/>
          </a:xfrm>
          <a:prstGeom prst="rect">
            <a:avLst/>
          </a:prstGeom>
        </p:spPr>
      </p:pic>
    </p:spTree>
    <p:extLst>
      <p:ext uri="{BB962C8B-B14F-4D97-AF65-F5344CB8AC3E}">
        <p14:creationId xmlns:p14="http://schemas.microsoft.com/office/powerpoint/2010/main" val="1747530645"/>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3" name="Picture 2"/>
          <p:cNvPicPr>
            <a:picLocks noChangeAspect="1"/>
          </p:cNvPicPr>
          <p:nvPr/>
        </p:nvPicPr>
        <p:blipFill>
          <a:blip r:embed="rId2"/>
          <a:stretch>
            <a:fillRect/>
          </a:stretch>
        </p:blipFill>
        <p:spPr>
          <a:xfrm>
            <a:off x="282621" y="583970"/>
            <a:ext cx="8525691" cy="4050226"/>
          </a:xfrm>
          <a:prstGeom prst="rect">
            <a:avLst/>
          </a:prstGeom>
        </p:spPr>
      </p:pic>
    </p:spTree>
    <p:extLst>
      <p:ext uri="{BB962C8B-B14F-4D97-AF65-F5344CB8AC3E}">
        <p14:creationId xmlns:p14="http://schemas.microsoft.com/office/powerpoint/2010/main" val="688037392"/>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997196"/>
          </a:xfrm>
        </p:spPr>
        <p:txBody>
          <a:bodyPr/>
          <a:lstStyle/>
          <a:p>
            <a:r>
              <a:rPr lang="en-US" sz="2400" dirty="0" smtClean="0"/>
              <a:t>Reminder:</a:t>
            </a:r>
            <a:br>
              <a:rPr lang="en-US" sz="2400" dirty="0" smtClean="0"/>
            </a:br>
            <a:r>
              <a:rPr lang="en-US" sz="2400" dirty="0" smtClean="0"/>
              <a:t>(Some) Application Design</a:t>
            </a:r>
            <a:br>
              <a:rPr lang="en-US" sz="2400" dirty="0" smtClean="0"/>
            </a:br>
            <a:r>
              <a:rPr lang="en-US" sz="2400" dirty="0" smtClean="0"/>
              <a:t>Methodologies</a:t>
            </a:r>
            <a:endParaRPr lang="en-US" sz="2400" dirty="0"/>
          </a:p>
        </p:txBody>
      </p:sp>
      <p:sp>
        <p:nvSpPr>
          <p:cNvPr id="3" name="Content Placeholder 2"/>
          <p:cNvSpPr>
            <a:spLocks noGrp="1"/>
          </p:cNvSpPr>
          <p:nvPr>
            <p:ph sz="half" idx="1"/>
          </p:nvPr>
        </p:nvSpPr>
        <p:spPr>
          <a:xfrm>
            <a:off x="425904" y="1359567"/>
            <a:ext cx="8267140" cy="3266369"/>
          </a:xfrm>
        </p:spPr>
        <p:txBody>
          <a:bodyPr/>
          <a:lstStyle/>
          <a:p>
            <a:r>
              <a:rPr lang="en-US" dirty="0" smtClean="0">
                <a:solidFill>
                  <a:srgbClr val="FF0000"/>
                </a:solidFill>
              </a:rPr>
              <a:t>Start with User Interface</a:t>
            </a:r>
          </a:p>
          <a:p>
            <a:pPr lvl="1"/>
            <a:r>
              <a:rPr lang="en-US" dirty="0" smtClean="0">
                <a:solidFill>
                  <a:srgbClr val="FF0000"/>
                </a:solidFill>
              </a:rPr>
              <a:t>Roles and personas.</a:t>
            </a:r>
          </a:p>
          <a:p>
            <a:pPr lvl="1"/>
            <a:r>
              <a:rPr lang="en-US" dirty="0" smtClean="0">
                <a:solidFill>
                  <a:srgbClr val="FF0000"/>
                </a:solidFill>
              </a:rPr>
              <a:t>Wireframes for pages and interactions.</a:t>
            </a:r>
          </a:p>
          <a:p>
            <a:pPr lvl="1"/>
            <a:r>
              <a:rPr lang="en-US" dirty="0" smtClean="0">
                <a:solidFill>
                  <a:srgbClr val="FF0000"/>
                </a:solidFill>
              </a:rPr>
              <a:t>Page flow/transition diagrams.</a:t>
            </a:r>
          </a:p>
          <a:p>
            <a:pPr lvl="1"/>
            <a:endParaRPr lang="en-US" dirty="0"/>
          </a:p>
          <a:p>
            <a:r>
              <a:rPr lang="en-US" dirty="0" smtClean="0">
                <a:solidFill>
                  <a:srgbClr val="0070C0"/>
                </a:solidFill>
              </a:rPr>
              <a:t>Start with Data Model</a:t>
            </a:r>
          </a:p>
          <a:p>
            <a:pPr lvl="1"/>
            <a:r>
              <a:rPr lang="en-US" dirty="0" smtClean="0">
                <a:solidFill>
                  <a:srgbClr val="0070C0"/>
                </a:solidFill>
              </a:rPr>
              <a:t>Entity types, properties.</a:t>
            </a:r>
          </a:p>
          <a:p>
            <a:pPr lvl="1"/>
            <a:r>
              <a:rPr lang="en-US" dirty="0" smtClean="0">
                <a:solidFill>
                  <a:srgbClr val="0070C0"/>
                </a:solidFill>
              </a:rPr>
              <a:t>Relationships/associations.</a:t>
            </a:r>
          </a:p>
          <a:p>
            <a:pPr lvl="1"/>
            <a:r>
              <a:rPr lang="en-US" dirty="0" smtClean="0">
                <a:solidFill>
                  <a:srgbClr val="0070C0"/>
                </a:solidFill>
              </a:rPr>
              <a:t>Constraints.</a:t>
            </a:r>
          </a:p>
          <a:p>
            <a:pPr lvl="1"/>
            <a:r>
              <a:rPr lang="en-US" dirty="0" smtClean="0">
                <a:solidFill>
                  <a:srgbClr val="0070C0"/>
                </a:solidFill>
              </a:rPr>
              <a:t>Operations. </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5117805" y="196172"/>
            <a:ext cx="3368306" cy="2021828"/>
          </a:xfrm>
          <a:prstGeom prst="rect">
            <a:avLst/>
          </a:prstGeom>
          <a:ln w="38100">
            <a:solidFill>
              <a:srgbClr val="FF0000"/>
            </a:solidFill>
          </a:ln>
        </p:spPr>
      </p:pic>
      <p:pic>
        <p:nvPicPr>
          <p:cNvPr id="5" name="Picture 4"/>
          <p:cNvPicPr>
            <a:picLocks noChangeAspect="1"/>
          </p:cNvPicPr>
          <p:nvPr/>
        </p:nvPicPr>
        <p:blipFill>
          <a:blip r:embed="rId3"/>
          <a:stretch>
            <a:fillRect/>
          </a:stretch>
        </p:blipFill>
        <p:spPr>
          <a:xfrm>
            <a:off x="5548177" y="2495106"/>
            <a:ext cx="2645773" cy="2123853"/>
          </a:xfrm>
          <a:prstGeom prst="rect">
            <a:avLst/>
          </a:prstGeom>
          <a:ln w="38100">
            <a:solidFill>
              <a:srgbClr val="0070C0"/>
            </a:solidFill>
          </a:ln>
        </p:spPr>
      </p:pic>
      <p:sp>
        <p:nvSpPr>
          <p:cNvPr id="6" name="Rounded Rectangle 5"/>
          <p:cNvSpPr/>
          <p:nvPr/>
        </p:nvSpPr>
        <p:spPr>
          <a:xfrm>
            <a:off x="1286107" y="1293541"/>
            <a:ext cx="6423103" cy="2579649"/>
          </a:xfrm>
          <a:prstGeom prst="roundRect">
            <a:avLst/>
          </a:prstGeom>
          <a:solidFill>
            <a:schemeClr val="accent1"/>
          </a:solidFill>
          <a:ln w="28575">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smtClean="0">
                <a:solidFill>
                  <a:schemeClr val="tx2"/>
                </a:solidFill>
                <a:latin typeface="+mn-lt"/>
              </a:rPr>
              <a:t>I intentionally omitted a methodology because the concepts is less familiar and we are going to discuss later.</a:t>
            </a:r>
            <a:br>
              <a:rPr lang="en-US" sz="2000" dirty="0" smtClean="0">
                <a:solidFill>
                  <a:schemeClr val="tx2"/>
                </a:solidFill>
                <a:latin typeface="+mn-lt"/>
              </a:rPr>
            </a:br>
            <a:r>
              <a:rPr lang="en-US" sz="2000" dirty="0" smtClean="0">
                <a:solidFill>
                  <a:schemeClr val="tx2"/>
                </a:solidFill>
                <a:latin typeface="+mn-lt"/>
              </a:rPr>
              <a:t/>
            </a:r>
            <a:br>
              <a:rPr lang="en-US" sz="2000" dirty="0" smtClean="0">
                <a:solidFill>
                  <a:schemeClr val="tx2"/>
                </a:solidFill>
                <a:latin typeface="+mn-lt"/>
              </a:rPr>
            </a:br>
            <a:r>
              <a:rPr lang="en-US" sz="2000" dirty="0" smtClean="0">
                <a:solidFill>
                  <a:schemeClr val="tx2"/>
                </a:solidFill>
                <a:latin typeface="+mn-lt"/>
              </a:rPr>
              <a:t>API First.</a:t>
            </a:r>
          </a:p>
        </p:txBody>
      </p:sp>
    </p:spTree>
    <p:extLst>
      <p:ext uri="{BB962C8B-B14F-4D97-AF65-F5344CB8AC3E}">
        <p14:creationId xmlns:p14="http://schemas.microsoft.com/office/powerpoint/2010/main" val="1953146167"/>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a:t>
            </a:r>
            <a:r>
              <a:rPr lang="mr-IN" dirty="0" smtClean="0"/>
              <a:t>–</a:t>
            </a:r>
            <a:r>
              <a:rPr lang="en-US" dirty="0" smtClean="0"/>
              <a:t> Generic Lambda Function</a:t>
            </a:r>
            <a:endParaRPr lang="en-US" dirty="0"/>
          </a:p>
        </p:txBody>
      </p:sp>
      <p:pic>
        <p:nvPicPr>
          <p:cNvPr id="4" name="Picture 3"/>
          <p:cNvPicPr>
            <a:picLocks noChangeAspect="1"/>
          </p:cNvPicPr>
          <p:nvPr/>
        </p:nvPicPr>
        <p:blipFill>
          <a:blip r:embed="rId2"/>
          <a:stretch>
            <a:fillRect/>
          </a:stretch>
        </p:blipFill>
        <p:spPr>
          <a:xfrm>
            <a:off x="309281" y="652136"/>
            <a:ext cx="6402421" cy="4135016"/>
          </a:xfrm>
          <a:prstGeom prst="rect">
            <a:avLst/>
          </a:prstGeom>
        </p:spPr>
      </p:pic>
      <p:sp>
        <p:nvSpPr>
          <p:cNvPr id="5" name="Rounded Rectangle 4"/>
          <p:cNvSpPr/>
          <p:nvPr/>
        </p:nvSpPr>
        <p:spPr>
          <a:xfrm>
            <a:off x="1969994" y="1532965"/>
            <a:ext cx="880782" cy="605117"/>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5570590" y="3097039"/>
            <a:ext cx="795310" cy="546396"/>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ounded Rectangle 6"/>
          <p:cNvSpPr/>
          <p:nvPr/>
        </p:nvSpPr>
        <p:spPr>
          <a:xfrm>
            <a:off x="3846491" y="1532965"/>
            <a:ext cx="880782" cy="605117"/>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TextBox 7"/>
          <p:cNvSpPr txBox="1"/>
          <p:nvPr/>
        </p:nvSpPr>
        <p:spPr>
          <a:xfrm>
            <a:off x="6365900" y="1223682"/>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charset="0"/>
              <a:buChar char="•"/>
            </a:pPr>
            <a:r>
              <a:rPr lang="en-US" sz="1800" dirty="0" smtClean="0">
                <a:latin typeface="+mn-lt"/>
              </a:rPr>
              <a:t>Options</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In zip file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Separate Lambda</a:t>
            </a:r>
          </a:p>
          <a:p>
            <a:pPr marL="342900" indent="-342900">
              <a:lnSpc>
                <a:spcPct val="90000"/>
              </a:lnSpc>
              <a:spcBef>
                <a:spcPts val="600"/>
              </a:spcBef>
              <a:spcAft>
                <a:spcPts val="0"/>
              </a:spcAft>
              <a:buClr>
                <a:schemeClr val="bg1"/>
              </a:buClr>
              <a:buFont typeface="Arial" charset="0"/>
              <a:buChar char="•"/>
            </a:pPr>
            <a:r>
              <a:rPr lang="en-US" sz="1800" dirty="0" err="1" smtClean="0">
                <a:latin typeface="+mn-lt"/>
              </a:rPr>
              <a:t>Config</a:t>
            </a:r>
            <a:r>
              <a:rPr lang="en-US" sz="1800" dirty="0" smtClean="0">
                <a:latin typeface="+mn-lt"/>
              </a:rPr>
              <a:t> info</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Added to Lambda</a:t>
            </a:r>
          </a:p>
          <a:p>
            <a:pPr marL="800100" lvl="1" indent="-342900">
              <a:lnSpc>
                <a:spcPct val="90000"/>
              </a:lnSpc>
              <a:spcBef>
                <a:spcPts val="600"/>
              </a:spcBef>
              <a:spcAft>
                <a:spcPts val="0"/>
              </a:spcAft>
              <a:buClr>
                <a:schemeClr val="bg1"/>
              </a:buClr>
              <a:buFont typeface="Arial" charset="0"/>
              <a:buChar char="•"/>
            </a:pPr>
            <a:r>
              <a:rPr lang="en-US" sz="1800" dirty="0" err="1" smtClean="0">
                <a:latin typeface="+mn-lt"/>
              </a:rPr>
              <a:t>Env</a:t>
            </a:r>
            <a:r>
              <a:rPr lang="en-US" sz="1800" dirty="0" smtClean="0">
                <a:latin typeface="+mn-lt"/>
              </a:rPr>
              <a:t> Variable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From S3</a:t>
            </a:r>
          </a:p>
        </p:txBody>
      </p:sp>
    </p:spTree>
    <p:extLst>
      <p:ext uri="{BB962C8B-B14F-4D97-AF65-F5344CB8AC3E}">
        <p14:creationId xmlns:p14="http://schemas.microsoft.com/office/powerpoint/2010/main" val="1058910176"/>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Lambda Function</a:t>
            </a:r>
            <a:endParaRPr lang="en-US" dirty="0"/>
          </a:p>
        </p:txBody>
      </p:sp>
      <p:pic>
        <p:nvPicPr>
          <p:cNvPr id="4" name="Picture 3"/>
          <p:cNvPicPr>
            <a:picLocks noChangeAspect="1"/>
          </p:cNvPicPr>
          <p:nvPr/>
        </p:nvPicPr>
        <p:blipFill>
          <a:blip r:embed="rId2"/>
          <a:stretch>
            <a:fillRect/>
          </a:stretch>
        </p:blipFill>
        <p:spPr>
          <a:xfrm>
            <a:off x="324872" y="636813"/>
            <a:ext cx="4067513" cy="4201977"/>
          </a:xfrm>
          <a:prstGeom prst="rect">
            <a:avLst/>
          </a:prstGeom>
        </p:spPr>
      </p:pic>
      <p:sp>
        <p:nvSpPr>
          <p:cNvPr id="7" name="Content Placeholder 6"/>
          <p:cNvSpPr>
            <a:spLocks noGrp="1"/>
          </p:cNvSpPr>
          <p:nvPr>
            <p:ph sz="half" idx="1"/>
          </p:nvPr>
        </p:nvSpPr>
        <p:spPr>
          <a:xfrm>
            <a:off x="4041320" y="718458"/>
            <a:ext cx="4683019" cy="3796786"/>
          </a:xfrm>
        </p:spPr>
        <p:txBody>
          <a:bodyPr>
            <a:normAutofit lnSpcReduction="10000"/>
          </a:bodyPr>
          <a:lstStyle/>
          <a:p>
            <a:pPr>
              <a:spcBef>
                <a:spcPts val="0"/>
              </a:spcBef>
              <a:spcAft>
                <a:spcPts val="200"/>
              </a:spcAft>
            </a:pPr>
            <a:r>
              <a:rPr lang="en-US" dirty="0" smtClean="0"/>
              <a:t>Multiple paths may map to the same Lambda function (or </a:t>
            </a:r>
            <a:r>
              <a:rPr lang="en-US" dirty="0" err="1" smtClean="0"/>
              <a:t>microservice</a:t>
            </a:r>
            <a:r>
              <a:rPr lang="en-US" dirty="0" smtClean="0"/>
              <a:t>), which dispatched onto sub modules.</a:t>
            </a:r>
          </a:p>
          <a:p>
            <a:pPr>
              <a:spcBef>
                <a:spcPts val="0"/>
              </a:spcBef>
              <a:spcAft>
                <a:spcPts val="200"/>
              </a:spcAft>
            </a:pPr>
            <a:r>
              <a:rPr lang="en-US" dirty="0" smtClean="0"/>
              <a:t>Load submodules from zip/deploy bundle. These may be</a:t>
            </a:r>
          </a:p>
          <a:p>
            <a:pPr lvl="1">
              <a:spcBef>
                <a:spcPts val="0"/>
              </a:spcBef>
              <a:spcAft>
                <a:spcPts val="200"/>
              </a:spcAft>
            </a:pPr>
            <a:r>
              <a:rPr lang="en-US" dirty="0" smtClean="0"/>
              <a:t>The </a:t>
            </a:r>
            <a:r>
              <a:rPr lang="en-US" i="1" dirty="0" smtClean="0"/>
              <a:t>actual</a:t>
            </a:r>
            <a:r>
              <a:rPr lang="en-US" dirty="0" smtClean="0"/>
              <a:t> implementation code.</a:t>
            </a:r>
          </a:p>
          <a:p>
            <a:pPr lvl="1">
              <a:spcBef>
                <a:spcPts val="0"/>
              </a:spcBef>
              <a:spcAft>
                <a:spcPts val="200"/>
              </a:spcAft>
            </a:pPr>
            <a:r>
              <a:rPr lang="en-US" dirty="0" smtClean="0"/>
              <a:t>A proxy that invokes the code deployed in a separate Lambda function.</a:t>
            </a:r>
          </a:p>
          <a:p>
            <a:pPr lvl="1">
              <a:spcBef>
                <a:spcPts val="0"/>
              </a:spcBef>
              <a:spcAft>
                <a:spcPts val="200"/>
              </a:spcAft>
            </a:pPr>
            <a:r>
              <a:rPr lang="en-US" dirty="0" smtClean="0"/>
              <a:t>A proxy that invokes the code via HTTP.</a:t>
            </a:r>
          </a:p>
          <a:p>
            <a:pPr lvl="1">
              <a:spcBef>
                <a:spcPts val="0"/>
              </a:spcBef>
              <a:spcAft>
                <a:spcPts val="200"/>
              </a:spcAft>
            </a:pPr>
            <a:r>
              <a:rPr lang="en-US" dirty="0"/>
              <a:t>e</a:t>
            </a:r>
            <a:r>
              <a:rPr lang="en-US" dirty="0" smtClean="0"/>
              <a:t>tc.</a:t>
            </a:r>
          </a:p>
          <a:p>
            <a:pPr>
              <a:spcBef>
                <a:spcPts val="0"/>
              </a:spcBef>
              <a:spcAft>
                <a:spcPts val="200"/>
              </a:spcAft>
            </a:pPr>
            <a:r>
              <a:rPr lang="en-US" dirty="0" smtClean="0"/>
              <a:t>Relies on</a:t>
            </a:r>
          </a:p>
          <a:p>
            <a:pPr lvl="1">
              <a:spcBef>
                <a:spcPts val="0"/>
              </a:spcBef>
              <a:spcAft>
                <a:spcPts val="200"/>
              </a:spcAft>
            </a:pPr>
            <a:r>
              <a:rPr lang="en-US" dirty="0" smtClean="0"/>
              <a:t>The module all having the same basic “shape.”</a:t>
            </a:r>
          </a:p>
          <a:p>
            <a:pPr lvl="1">
              <a:spcBef>
                <a:spcPts val="0"/>
              </a:spcBef>
              <a:spcAft>
                <a:spcPts val="200"/>
              </a:spcAft>
            </a:pPr>
            <a:r>
              <a:rPr lang="en-US" dirty="0" smtClean="0"/>
              <a:t>Being binding (HTTP, local call, Lambda) independent.</a:t>
            </a:r>
            <a:endParaRPr lang="en-US" dirty="0"/>
          </a:p>
        </p:txBody>
      </p:sp>
    </p:spTree>
    <p:extLst>
      <p:ext uri="{BB962C8B-B14F-4D97-AF65-F5344CB8AC3E}">
        <p14:creationId xmlns:p14="http://schemas.microsoft.com/office/powerpoint/2010/main" val="906345343"/>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Lambda</a:t>
            </a:r>
            <a:endParaRPr lang="en-US" dirty="0"/>
          </a:p>
        </p:txBody>
      </p:sp>
      <p:pic>
        <p:nvPicPr>
          <p:cNvPr id="4" name="Picture 3"/>
          <p:cNvPicPr>
            <a:picLocks noChangeAspect="1"/>
          </p:cNvPicPr>
          <p:nvPr/>
        </p:nvPicPr>
        <p:blipFill>
          <a:blip r:embed="rId2"/>
          <a:stretch>
            <a:fillRect/>
          </a:stretch>
        </p:blipFill>
        <p:spPr>
          <a:xfrm>
            <a:off x="272225" y="581295"/>
            <a:ext cx="6367923" cy="4248097"/>
          </a:xfrm>
          <a:prstGeom prst="rect">
            <a:avLst/>
          </a:prstGeom>
        </p:spPr>
      </p:pic>
      <p:sp>
        <p:nvSpPr>
          <p:cNvPr id="5" name="Rounded Rectangle 4"/>
          <p:cNvSpPr/>
          <p:nvPr/>
        </p:nvSpPr>
        <p:spPr>
          <a:xfrm>
            <a:off x="706586" y="3350473"/>
            <a:ext cx="5233524" cy="372104"/>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706586" y="3722577"/>
            <a:ext cx="5233524" cy="556257"/>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TextBox 6"/>
          <p:cNvSpPr txBox="1"/>
          <p:nvPr/>
        </p:nvSpPr>
        <p:spPr>
          <a:xfrm>
            <a:off x="6149515" y="2045185"/>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charset="0"/>
              <a:buChar char="•"/>
            </a:pPr>
            <a:r>
              <a:rPr lang="en-US" sz="1600" dirty="0" smtClean="0">
                <a:latin typeface="+mn-lt"/>
              </a:rPr>
              <a:t>Echo</a:t>
            </a:r>
          </a:p>
          <a:p>
            <a:pPr marL="742950" lvl="1" indent="-285750">
              <a:lnSpc>
                <a:spcPct val="90000"/>
              </a:lnSpc>
              <a:spcBef>
                <a:spcPts val="600"/>
              </a:spcBef>
              <a:spcAft>
                <a:spcPts val="0"/>
              </a:spcAft>
              <a:buClr>
                <a:schemeClr val="bg1"/>
              </a:buClr>
              <a:buFont typeface="Arial" charset="0"/>
              <a:buChar char="•"/>
            </a:pPr>
            <a:r>
              <a:rPr lang="en-US" sz="1600" dirty="0" smtClean="0">
                <a:latin typeface="+mn-lt"/>
              </a:rPr>
              <a:t>Test connectivity.</a:t>
            </a:r>
          </a:p>
          <a:p>
            <a:pPr marL="742950" lvl="1" indent="-285750">
              <a:lnSpc>
                <a:spcPct val="90000"/>
              </a:lnSpc>
              <a:spcBef>
                <a:spcPts val="600"/>
              </a:spcBef>
              <a:spcAft>
                <a:spcPts val="0"/>
              </a:spcAft>
              <a:buClr>
                <a:schemeClr val="bg1"/>
              </a:buClr>
              <a:buFont typeface="Arial" charset="0"/>
              <a:buChar char="•"/>
            </a:pPr>
            <a:r>
              <a:rPr lang="en-US" sz="1600" dirty="0" smtClean="0">
                <a:latin typeface="+mn-lt"/>
              </a:rPr>
              <a:t>Heartbeat for monitoring</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Pass not “REST” verbs</a:t>
            </a:r>
            <a:br>
              <a:rPr lang="en-US" sz="1600" dirty="0" smtClean="0">
                <a:latin typeface="+mn-lt"/>
              </a:rPr>
            </a:br>
            <a:r>
              <a:rPr lang="en-US" sz="1600" dirty="0" smtClean="0">
                <a:latin typeface="+mn-lt"/>
              </a:rPr>
              <a:t>directly to service.</a:t>
            </a:r>
          </a:p>
        </p:txBody>
      </p:sp>
    </p:spTree>
    <p:extLst>
      <p:ext uri="{BB962C8B-B14F-4D97-AF65-F5344CB8AC3E}">
        <p14:creationId xmlns:p14="http://schemas.microsoft.com/office/powerpoint/2010/main" val="844671630"/>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Configured Service</a:t>
            </a:r>
            <a:endParaRPr lang="en-US" dirty="0"/>
          </a:p>
        </p:txBody>
      </p:sp>
      <p:pic>
        <p:nvPicPr>
          <p:cNvPr id="5" name="Picture 4"/>
          <p:cNvPicPr>
            <a:picLocks noChangeAspect="1"/>
          </p:cNvPicPr>
          <p:nvPr/>
        </p:nvPicPr>
        <p:blipFill>
          <a:blip r:embed="rId2"/>
          <a:stretch>
            <a:fillRect/>
          </a:stretch>
        </p:blipFill>
        <p:spPr>
          <a:xfrm>
            <a:off x="333954" y="723568"/>
            <a:ext cx="6003236" cy="3982805"/>
          </a:xfrm>
          <a:prstGeom prst="rect">
            <a:avLst/>
          </a:prstGeom>
        </p:spPr>
      </p:pic>
      <p:sp>
        <p:nvSpPr>
          <p:cNvPr id="7" name="TextBox 6"/>
          <p:cNvSpPr txBox="1"/>
          <p:nvPr/>
        </p:nvSpPr>
        <p:spPr>
          <a:xfrm>
            <a:off x="6710901" y="1693628"/>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In an extreme case,</a:t>
            </a:r>
            <a:br>
              <a:rPr lang="en-US" sz="2000" dirty="0" smtClean="0">
                <a:latin typeface="+mn-lt"/>
              </a:rPr>
            </a:br>
            <a:r>
              <a:rPr lang="en-US" sz="2000" dirty="0" smtClean="0">
                <a:latin typeface="+mn-lt"/>
              </a:rPr>
              <a:t>a specific service can</a:t>
            </a:r>
            <a:br>
              <a:rPr lang="en-US" sz="2000" dirty="0" smtClean="0">
                <a:latin typeface="+mn-lt"/>
              </a:rPr>
            </a:br>
            <a:r>
              <a:rPr lang="en-US" sz="2000" dirty="0" smtClean="0">
                <a:latin typeface="+mn-lt"/>
              </a:rPr>
              <a:t>just delegate onto a</a:t>
            </a:r>
            <a:br>
              <a:rPr lang="en-US" sz="2000" dirty="0" smtClean="0">
                <a:latin typeface="+mn-lt"/>
              </a:rPr>
            </a:br>
            <a:r>
              <a:rPr lang="en-US" sz="2000" dirty="0" smtClean="0">
                <a:latin typeface="+mn-lt"/>
              </a:rPr>
              <a:t>generic service and</a:t>
            </a:r>
            <a:br>
              <a:rPr lang="en-US" sz="2000" dirty="0" smtClean="0">
                <a:latin typeface="+mn-lt"/>
              </a:rPr>
            </a:br>
            <a:r>
              <a:rPr lang="en-US" sz="2000" smtClean="0">
                <a:latin typeface="+mn-lt"/>
              </a:rPr>
              <a:t>pass configuration</a:t>
            </a:r>
            <a:br>
              <a:rPr lang="en-US" sz="2000" smtClean="0">
                <a:latin typeface="+mn-lt"/>
              </a:rPr>
            </a:br>
            <a:r>
              <a:rPr lang="en-US" sz="2000" smtClean="0">
                <a:latin typeface="+mn-lt"/>
              </a:rPr>
              <a:t>information</a:t>
            </a:r>
            <a:r>
              <a:rPr lang="en-US" sz="2000" dirty="0" smtClean="0">
                <a:latin typeface="+mn-lt"/>
              </a:rPr>
              <a:t>. </a:t>
            </a:r>
          </a:p>
        </p:txBody>
      </p:sp>
    </p:spTree>
    <p:extLst>
      <p:ext uri="{BB962C8B-B14F-4D97-AF65-F5344CB8AC3E}">
        <p14:creationId xmlns:p14="http://schemas.microsoft.com/office/powerpoint/2010/main" val="1529178740"/>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Configured Service</a:t>
            </a:r>
            <a:endParaRPr lang="en-US" dirty="0"/>
          </a:p>
        </p:txBody>
      </p:sp>
      <p:pic>
        <p:nvPicPr>
          <p:cNvPr id="5" name="Picture 4"/>
          <p:cNvPicPr>
            <a:picLocks noChangeAspect="1"/>
          </p:cNvPicPr>
          <p:nvPr/>
        </p:nvPicPr>
        <p:blipFill>
          <a:blip r:embed="rId2"/>
          <a:stretch>
            <a:fillRect/>
          </a:stretch>
        </p:blipFill>
        <p:spPr>
          <a:xfrm>
            <a:off x="70784" y="731417"/>
            <a:ext cx="5140612" cy="3783827"/>
          </a:xfrm>
          <a:prstGeom prst="rect">
            <a:avLst/>
          </a:prstGeom>
        </p:spPr>
      </p:pic>
      <p:sp>
        <p:nvSpPr>
          <p:cNvPr id="3" name="Content Placeholder 2"/>
          <p:cNvSpPr>
            <a:spLocks noGrp="1"/>
          </p:cNvSpPr>
          <p:nvPr>
            <p:ph sz="half" idx="1"/>
          </p:nvPr>
        </p:nvSpPr>
        <p:spPr>
          <a:xfrm>
            <a:off x="4898003" y="707666"/>
            <a:ext cx="3991555" cy="3807578"/>
          </a:xfrm>
        </p:spPr>
        <p:txBody>
          <a:bodyPr>
            <a:normAutofit fontScale="92500"/>
          </a:bodyPr>
          <a:lstStyle/>
          <a:p>
            <a:r>
              <a:rPr lang="en-US" dirty="0" smtClean="0">
                <a:solidFill>
                  <a:srgbClr val="FF0000"/>
                </a:solidFill>
              </a:rPr>
              <a:t>Automatically set generated values, e.g.</a:t>
            </a:r>
          </a:p>
          <a:p>
            <a:pPr lvl="1"/>
            <a:r>
              <a:rPr lang="en-US" dirty="0" smtClean="0">
                <a:solidFill>
                  <a:srgbClr val="FF0000"/>
                </a:solidFill>
              </a:rPr>
              <a:t>Created, Modified</a:t>
            </a:r>
          </a:p>
          <a:p>
            <a:pPr lvl="1"/>
            <a:r>
              <a:rPr lang="en-US" dirty="0" smtClean="0">
                <a:solidFill>
                  <a:srgbClr val="FF0000"/>
                </a:solidFill>
              </a:rPr>
              <a:t>UUID</a:t>
            </a:r>
          </a:p>
          <a:p>
            <a:r>
              <a:rPr lang="en-US" dirty="0" smtClean="0">
                <a:solidFill>
                  <a:srgbClr val="0070C0"/>
                </a:solidFill>
              </a:rPr>
              <a:t>Validate body</a:t>
            </a:r>
          </a:p>
          <a:p>
            <a:pPr lvl="1"/>
            <a:r>
              <a:rPr lang="en-US" dirty="0" smtClean="0">
                <a:solidFill>
                  <a:srgbClr val="0070C0"/>
                </a:solidFill>
              </a:rPr>
              <a:t>All required fields.</a:t>
            </a:r>
          </a:p>
          <a:p>
            <a:pPr lvl="1"/>
            <a:r>
              <a:rPr lang="en-US" dirty="0" smtClean="0">
                <a:solidFill>
                  <a:srgbClr val="0070C0"/>
                </a:solidFill>
              </a:rPr>
              <a:t>No extra fields.</a:t>
            </a:r>
          </a:p>
          <a:p>
            <a:pPr lvl="1"/>
            <a:r>
              <a:rPr lang="en-US" dirty="0" smtClean="0">
                <a:solidFill>
                  <a:srgbClr val="0070C0"/>
                </a:solidFill>
              </a:rPr>
              <a:t>Apply constraint functions.</a:t>
            </a:r>
          </a:p>
          <a:p>
            <a:r>
              <a:rPr lang="en-US" dirty="0" smtClean="0">
                <a:solidFill>
                  <a:srgbClr val="7030A0"/>
                </a:solidFill>
              </a:rPr>
              <a:t>Process data returned from DB layer.</a:t>
            </a:r>
          </a:p>
          <a:p>
            <a:pPr lvl="1"/>
            <a:r>
              <a:rPr lang="en-US" dirty="0" smtClean="0">
                <a:solidFill>
                  <a:srgbClr val="7030A0"/>
                </a:solidFill>
              </a:rPr>
              <a:t>Return on fields that match definition.</a:t>
            </a:r>
          </a:p>
          <a:p>
            <a:pPr lvl="1"/>
            <a:r>
              <a:rPr lang="en-US" dirty="0" smtClean="0">
                <a:solidFill>
                  <a:srgbClr val="7030A0"/>
                </a:solidFill>
              </a:rPr>
              <a:t>Convert foreign keys into links.</a:t>
            </a:r>
          </a:p>
          <a:p>
            <a:r>
              <a:rPr lang="mr-IN" dirty="0" smtClean="0"/>
              <a:t>…</a:t>
            </a:r>
            <a:r>
              <a:rPr lang="en-US" dirty="0" smtClean="0"/>
              <a:t> </a:t>
            </a:r>
            <a:r>
              <a:rPr lang="mr-IN" dirty="0" smtClean="0"/>
              <a:t>…</a:t>
            </a:r>
            <a:endParaRPr lang="en-US" dirty="0"/>
          </a:p>
        </p:txBody>
      </p:sp>
      <p:sp>
        <p:nvSpPr>
          <p:cNvPr id="6" name="Rounded Rectangle 5"/>
          <p:cNvSpPr/>
          <p:nvPr/>
        </p:nvSpPr>
        <p:spPr>
          <a:xfrm>
            <a:off x="595267" y="1488260"/>
            <a:ext cx="4119856" cy="746057"/>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ounded Rectangle 6"/>
          <p:cNvSpPr/>
          <p:nvPr/>
        </p:nvSpPr>
        <p:spPr>
          <a:xfrm>
            <a:off x="631050" y="2375411"/>
            <a:ext cx="4119856" cy="239865"/>
          </a:xfrm>
          <a:prstGeom prst="roundRect">
            <a:avLst/>
          </a:prstGeom>
          <a:solidFill>
            <a:srgbClr val="0070C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ounded Rectangle 7"/>
          <p:cNvSpPr/>
          <p:nvPr/>
        </p:nvSpPr>
        <p:spPr>
          <a:xfrm>
            <a:off x="631050" y="2871227"/>
            <a:ext cx="4119856" cy="239865"/>
          </a:xfrm>
          <a:prstGeom prst="roundRect">
            <a:avLst/>
          </a:prstGeom>
          <a:solidFill>
            <a:srgbClr val="7030A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970279531"/>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dirty="0"/>
              <a:t>API Economy </a:t>
            </a:r>
            <a:r>
              <a:rPr lang="en-US" sz="1200" dirty="0"/>
              <a:t>(http://</a:t>
            </a:r>
            <a:r>
              <a:rPr lang="en-US" sz="1200" dirty="0" err="1"/>
              <a:t>www.gartner.com</a:t>
            </a:r>
            <a:r>
              <a:rPr lang="en-US" sz="1200" dirty="0"/>
              <a:t>/</a:t>
            </a:r>
            <a:r>
              <a:rPr lang="en-US" sz="1200" dirty="0" err="1"/>
              <a:t>smarterwithgartner</a:t>
            </a:r>
            <a:r>
              <a:rPr lang="en-US" sz="1200" dirty="0"/>
              <a:t>/welcome-to-the-</a:t>
            </a:r>
            <a:r>
              <a:rPr lang="en-US" sz="1200" dirty="0" err="1"/>
              <a:t>api</a:t>
            </a:r>
            <a:r>
              <a:rPr lang="en-US" sz="1200" dirty="0"/>
              <a:t>-economy/)</a:t>
            </a:r>
          </a:p>
        </p:txBody>
      </p:sp>
      <p:pic>
        <p:nvPicPr>
          <p:cNvPr id="3" name="Picture 2"/>
          <p:cNvPicPr>
            <a:picLocks noChangeAspect="1"/>
          </p:cNvPicPr>
          <p:nvPr/>
        </p:nvPicPr>
        <p:blipFill>
          <a:blip r:embed="rId2"/>
          <a:stretch>
            <a:fillRect/>
          </a:stretch>
        </p:blipFill>
        <p:spPr>
          <a:xfrm>
            <a:off x="373865" y="583970"/>
            <a:ext cx="8073483" cy="4138212"/>
          </a:xfrm>
          <a:prstGeom prst="rect">
            <a:avLst/>
          </a:prstGeom>
        </p:spPr>
      </p:pic>
    </p:spTree>
    <p:extLst>
      <p:ext uri="{BB962C8B-B14F-4D97-AF65-F5344CB8AC3E}">
        <p14:creationId xmlns:p14="http://schemas.microsoft.com/office/powerpoint/2010/main" val="726361666"/>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661" y="166860"/>
            <a:ext cx="7575332" cy="4457820"/>
          </a:xfrm>
          <a:prstGeom prst="rect">
            <a:avLst/>
          </a:prstGeom>
        </p:spPr>
      </p:pic>
      <p:sp>
        <p:nvSpPr>
          <p:cNvPr id="3" name="Rectangle 2"/>
          <p:cNvSpPr/>
          <p:nvPr/>
        </p:nvSpPr>
        <p:spPr>
          <a:xfrm>
            <a:off x="3239813" y="585378"/>
            <a:ext cx="4572000" cy="369332"/>
          </a:xfrm>
          <a:prstGeom prst="rect">
            <a:avLst/>
          </a:prstGeom>
        </p:spPr>
        <p:txBody>
          <a:bodyPr>
            <a:spAutoFit/>
          </a:bodyPr>
          <a:lstStyle/>
          <a:p>
            <a:r>
              <a:rPr lang="en-US" sz="900" dirty="0"/>
              <a:t>https://</a:t>
            </a:r>
            <a:r>
              <a:rPr lang="en-US" sz="900" dirty="0" err="1"/>
              <a:t>www.forbes.com</a:t>
            </a:r>
            <a:r>
              <a:rPr lang="en-US" sz="900" dirty="0"/>
              <a:t>/sites/</a:t>
            </a:r>
            <a:r>
              <a:rPr lang="en-US" sz="900" dirty="0" err="1"/>
              <a:t>louiscolumbus</a:t>
            </a:r>
            <a:r>
              <a:rPr lang="en-US" sz="900" dirty="0"/>
              <a:t>/2017/01/29/2017-is-quickly-becoming-the-year-of-the-api-economy/#4b3806fe6a41</a:t>
            </a:r>
          </a:p>
        </p:txBody>
      </p:sp>
    </p:spTree>
    <p:extLst>
      <p:ext uri="{BB962C8B-B14F-4D97-AF65-F5344CB8AC3E}">
        <p14:creationId xmlns:p14="http://schemas.microsoft.com/office/powerpoint/2010/main" val="1831373230"/>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8575">
          <a:solidFill>
            <a:schemeClr val="bg2"/>
          </a:solidFill>
        </a:ln>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91F0EB-E811-4D11-8FFB-E2FF892CF8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130063</TotalTime>
  <Words>1371</Words>
  <Application>Microsoft Macintosh PowerPoint</Application>
  <PresentationFormat>On-screen Show (16:9)</PresentationFormat>
  <Paragraphs>329</Paragraphs>
  <Slides>74</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74</vt:i4>
      </vt:variant>
    </vt:vector>
  </HeadingPairs>
  <TitlesOfParts>
    <vt:vector size="86" baseType="lpstr">
      <vt:lpstr>Arial Black</vt:lpstr>
      <vt:lpstr>Museo For Dell</vt:lpstr>
      <vt:lpstr>Museo For Dell 300</vt:lpstr>
      <vt:lpstr>Trebuchet MS</vt:lpstr>
      <vt:lpstr>Arial</vt:lpstr>
      <vt:lpstr>Century Schoolbook</vt:lpstr>
      <vt:lpstr>Museo Sans For Dell</vt:lpstr>
      <vt:lpstr>Museo Sans For Dell</vt:lpstr>
      <vt:lpstr>Wingdings</vt:lpstr>
      <vt:lpstr>Dell_16x9_Template</vt:lpstr>
      <vt:lpstr>Dell_16x9_Template_5.10.11</vt:lpstr>
      <vt:lpstr>Dell Template 4x3</vt:lpstr>
      <vt:lpstr>PowerPoint Presentation</vt:lpstr>
      <vt:lpstr>Questions? Comments?</vt:lpstr>
      <vt:lpstr>Swagger</vt:lpstr>
      <vt:lpstr>Swagger</vt:lpstr>
      <vt:lpstr>Swagger Benefits</vt:lpstr>
      <vt:lpstr>Reminder: (Some) Application Design Methodologies</vt:lpstr>
      <vt:lpstr>Reminder: (Some) Application Design Methodologies</vt:lpstr>
      <vt:lpstr>API Economy (http://www.gartner.com/smarterwithgartner/welcome-to-the-api-economy/)</vt:lpstr>
      <vt:lpstr>PowerPoint Presentation</vt:lpstr>
      <vt:lpstr>A Perspective (https://blog.readme.io/what-is-swagger-and-why-it-matters/)</vt:lpstr>
      <vt:lpstr>A Perspective (https://blog.readme.io/what-is-swagger-and-why-it-matters/)</vt:lpstr>
      <vt:lpstr>A Perspective (https://blog.readme.io/what-is-swagger-and-why-it-matters/)</vt:lpstr>
      <vt:lpstr>Swagger</vt:lpstr>
      <vt:lpstr>Complex Application Environments</vt:lpstr>
      <vt:lpstr>CRM</vt:lpstr>
      <vt:lpstr>Enterprise Resource Planning</vt:lpstr>
      <vt:lpstr>I Can Do This All Day</vt:lpstr>
      <vt:lpstr>Cloudscape</vt:lpstr>
      <vt:lpstr>That was interesting, but why did you present?</vt:lpstr>
      <vt:lpstr>Simplistic Taxonomy of Integration/Composition</vt:lpstr>
      <vt:lpstr>Automation (Workflow) (Orchestration)</vt:lpstr>
      <vt:lpstr>Introduction</vt:lpstr>
      <vt:lpstr>Simplistic Taxonomy of Integration/Composition</vt:lpstr>
      <vt:lpstr>CreateCustomer</vt:lpstr>
      <vt:lpstr>Our Modified Data Model</vt:lpstr>
      <vt:lpstr>Orchestration</vt:lpstr>
      <vt:lpstr>Comments</vt:lpstr>
      <vt:lpstr>Orchestration (BPMN Diagram)</vt:lpstr>
      <vt:lpstr>(Some) BPMN Symbols/Notation</vt:lpstr>
      <vt:lpstr>(Some) BPMN Symbols</vt:lpstr>
      <vt:lpstr>Some BPMN Symbols</vt:lpstr>
      <vt:lpstr>There are Many Notations</vt:lpstr>
      <vt:lpstr>Flow Diagrams: 3 Perspectives</vt:lpstr>
      <vt:lpstr>Flow Diagrams: 3 Perspectives</vt:lpstr>
      <vt:lpstr>Example: Alfresco Activiti BPM Suite</vt:lpstr>
      <vt:lpstr>AWS Step Functions and Workflow</vt:lpstr>
      <vt:lpstr>AWS Step Functions and Workflow</vt:lpstr>
      <vt:lpstr>Implement with Code (Will come back to Engines)</vt:lpstr>
      <vt:lpstr>Design and Implement with Code</vt:lpstr>
      <vt:lpstr>Implementation Pattern – Part I</vt:lpstr>
      <vt:lpstr>Implementation Pattern – Part I</vt:lpstr>
      <vt:lpstr>Implementation Pattern – Part II</vt:lpstr>
      <vt:lpstr>Proxy Pattern (Example Reference)</vt:lpstr>
      <vt:lpstr>Company Data Object</vt:lpstr>
      <vt:lpstr>Company Data Object</vt:lpstr>
      <vt:lpstr>Test CompanyDO Twice</vt:lpstr>
      <vt:lpstr>Test CompanyDO Twice</vt:lpstr>
      <vt:lpstr>CompanyBO</vt:lpstr>
      <vt:lpstr>CompanyBO</vt:lpstr>
      <vt:lpstr>Orchestration (BPMN Diagram)</vt:lpstr>
      <vt:lpstr>CRMService</vt:lpstr>
      <vt:lpstr>Epic Fail!</vt:lpstr>
      <vt:lpstr>Maybe this is Better?</vt:lpstr>
      <vt:lpstr>Maybe this is Better?</vt:lpstr>
      <vt:lpstr>Task Versus Function Call</vt:lpstr>
      <vt:lpstr>CRM Service createCompany Psuedocode</vt:lpstr>
      <vt:lpstr>Task (Promise) Composition Patterns</vt:lpstr>
      <vt:lpstr>Beyond Simple Promises (http://bluebirdjs.com/docs/api-reference.html)</vt:lpstr>
      <vt:lpstr>Lambda Functions</vt:lpstr>
      <vt:lpstr>Next Project</vt:lpstr>
      <vt:lpstr>PowerPoint Presentation</vt:lpstr>
      <vt:lpstr>PowerPoint Presentation</vt:lpstr>
      <vt:lpstr>Lambda Function</vt:lpstr>
      <vt:lpstr>Lambda Function</vt:lpstr>
      <vt:lpstr>Lambda Function</vt:lpstr>
      <vt:lpstr>Lambda Function</vt:lpstr>
      <vt:lpstr>Lambda Function</vt:lpstr>
      <vt:lpstr>Execution</vt:lpstr>
      <vt:lpstr>Execution</vt:lpstr>
      <vt:lpstr>Design Pattern – Generic Lambda Function</vt:lpstr>
      <vt:lpstr>Generic Lambda Function</vt:lpstr>
      <vt:lpstr>Generic Lambda</vt:lpstr>
      <vt:lpstr>Configured Service</vt:lpstr>
      <vt:lpstr>Configured Service</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1816</cp:revision>
  <cp:lastPrinted>2017-09-24T13:20:27Z</cp:lastPrinted>
  <dcterms:created xsi:type="dcterms:W3CDTF">2013-01-02T09:04:46Z</dcterms:created>
  <dcterms:modified xsi:type="dcterms:W3CDTF">2018-11-29T20:50:44Z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